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0"/>
  </p:notesMasterIdLst>
  <p:sldIdLst>
    <p:sldId id="256" r:id="rId3"/>
    <p:sldId id="257" r:id="rId4"/>
    <p:sldId id="259" r:id="rId5"/>
    <p:sldId id="261" r:id="rId6"/>
    <p:sldId id="265" r:id="rId7"/>
    <p:sldId id="266" r:id="rId8"/>
    <p:sldId id="267" r:id="rId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76E1C6-8216-4100-B45A-B55CC0AD4FD9}" type="datetimeFigureOut">
              <a:rPr lang="fr-FR" smtClean="0"/>
              <a:t>30/08/2022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6FCE1A-7F6F-4EFB-9FF3-A1DF19BB496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49417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fld id="{62D56CDF-E730-493C-A2D1-2B34DC73AE53}" type="slidenum">
              <a:rPr kumimoji="0" lang="fr-FR" altLang="fr-FR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Arial Unicode MS"/>
              </a:rPr>
              <a:pPr marL="0" marR="0" lvl="0" indent="0" algn="r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/>
              </a:pPr>
              <a:t>3</a:t>
            </a:fld>
            <a:endParaRPr kumimoji="0" lang="fr-FR" altLang="fr-FR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Arial Unicode MS"/>
              <a:cs typeface="Arial Unicode MS"/>
            </a:endParaRPr>
          </a:p>
        </p:txBody>
      </p:sp>
      <p:sp>
        <p:nvSpPr>
          <p:cNvPr id="1843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843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35444195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B1EA8631-E5CA-4421-BE7C-26E7CE6473D7}" type="slidenum">
              <a:rPr lang="fr-FR" altLang="fr-FR" sz="1400" smtClean="0">
                <a:ea typeface="Arial Unicode MS"/>
                <a:cs typeface="Arial Unicode MS"/>
              </a:rPr>
              <a:pPr>
                <a:spcBef>
                  <a:spcPct val="0"/>
                </a:spcBef>
              </a:pPr>
              <a:t>4</a:t>
            </a:fld>
            <a:endParaRPr lang="fr-FR" altLang="fr-FR" sz="1400" smtClean="0">
              <a:ea typeface="Arial Unicode MS"/>
              <a:cs typeface="Arial Unicode MS"/>
            </a:endParaRPr>
          </a:p>
        </p:txBody>
      </p:sp>
      <p:sp>
        <p:nvSpPr>
          <p:cNvPr id="204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048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21290534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38320277-9B3A-4850-813B-CE82E65298AF}" type="slidenum">
              <a:rPr lang="fr-FR" altLang="fr-FR" sz="1400" smtClean="0">
                <a:ea typeface="Arial Unicode MS"/>
                <a:cs typeface="Arial Unicode MS"/>
              </a:rPr>
              <a:pPr>
                <a:spcBef>
                  <a:spcPct val="0"/>
                </a:spcBef>
              </a:pPr>
              <a:t>5</a:t>
            </a:fld>
            <a:endParaRPr lang="fr-FR" altLang="fr-FR" sz="1400" smtClean="0">
              <a:ea typeface="Arial Unicode MS"/>
              <a:cs typeface="Arial Unicode MS"/>
            </a:endParaRPr>
          </a:p>
        </p:txBody>
      </p:sp>
      <p:sp>
        <p:nvSpPr>
          <p:cNvPr id="3277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277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35351873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04F7C2D4-5EE6-4DFA-951A-68AE5A197677}" type="slidenum">
              <a:rPr lang="fr-FR" altLang="fr-FR" sz="1400" smtClean="0">
                <a:ea typeface="Arial Unicode MS"/>
                <a:cs typeface="Arial Unicode MS"/>
              </a:rPr>
              <a:pPr>
                <a:spcBef>
                  <a:spcPct val="0"/>
                </a:spcBef>
              </a:pPr>
              <a:t>6</a:t>
            </a:fld>
            <a:endParaRPr lang="fr-FR" altLang="fr-FR" sz="1400" smtClean="0">
              <a:ea typeface="Arial Unicode MS"/>
              <a:cs typeface="Arial Unicode MS"/>
            </a:endParaRPr>
          </a:p>
        </p:txBody>
      </p:sp>
      <p:sp>
        <p:nvSpPr>
          <p:cNvPr id="3891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891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20374678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8014B26E-D9B0-4875-BDFA-F8E623ABE016}" type="slidenum">
              <a:rPr lang="fr-FR" altLang="fr-FR" sz="1400" smtClean="0">
                <a:ea typeface="Arial Unicode MS"/>
                <a:cs typeface="Arial Unicode MS"/>
              </a:rPr>
              <a:pPr>
                <a:spcBef>
                  <a:spcPct val="0"/>
                </a:spcBef>
              </a:pPr>
              <a:t>7</a:t>
            </a:fld>
            <a:endParaRPr lang="fr-FR" altLang="fr-FR" sz="1400" smtClean="0">
              <a:ea typeface="Arial Unicode MS"/>
              <a:cs typeface="Arial Unicode MS"/>
            </a:endParaRPr>
          </a:p>
        </p:txBody>
      </p:sp>
      <p:sp>
        <p:nvSpPr>
          <p:cNvPr id="409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096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28999121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13BDB-A3F5-4725-AC5C-8518B5B05D47}" type="datetimeFigureOut">
              <a:rPr lang="fr-FR" smtClean="0"/>
              <a:t>30/08/2022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17721-B1C1-464E-BF05-6DA66022823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58212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13BDB-A3F5-4725-AC5C-8518B5B05D47}" type="datetimeFigureOut">
              <a:rPr lang="fr-FR" smtClean="0"/>
              <a:t>30/08/2022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17721-B1C1-464E-BF05-6DA66022823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94445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13BDB-A3F5-4725-AC5C-8518B5B05D47}" type="datetimeFigureOut">
              <a:rPr lang="fr-FR" smtClean="0"/>
              <a:t>30/08/2022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17721-B1C1-464E-BF05-6DA66022823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46944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F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0E28D9-8612-4671-8C1F-0CCA7F35DC7C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4420566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D08D31-17CE-44D0-93DB-8D4DA69DC478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7984328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A57BE6-24D7-4DA6-AFDA-F7C43BB504E5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6842835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524000" y="3602038"/>
            <a:ext cx="4494213" cy="1654175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0613" y="3602038"/>
            <a:ext cx="4495800" cy="1654175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1D2208-1CF8-472C-953E-9D94CE324941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4180204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7E9D3A-188A-43D3-9121-20B1261831C3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7798932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2EE3C4-1F3A-40CC-ABB2-94D9DDB7121E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7185199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39D629-A4C6-4977-A800-705A51D93B4B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6596432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88E71A-963E-4F62-9885-65914BE2ABBB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1912449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13BDB-A3F5-4725-AC5C-8518B5B05D47}" type="datetimeFigureOut">
              <a:rPr lang="fr-FR" smtClean="0"/>
              <a:t>30/08/2022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17721-B1C1-464E-BF05-6DA66022823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87116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0F6044-AFE1-447A-A4EA-A5D7FB89CC23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2530835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461281-9EF9-4008-9EA2-1936AC6AC0FC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666547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382000" y="1122363"/>
            <a:ext cx="2284413" cy="4133850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524000" y="1122363"/>
            <a:ext cx="6705600" cy="4133850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7B5118-933A-4CFF-9CC1-EE323C5A4E49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5405881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24000" y="1122363"/>
            <a:ext cx="9142413" cy="2386012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DA5E24-7827-451B-BAE0-7BD5150C4114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4667529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13BDB-A3F5-4725-AC5C-8518B5B05D47}" type="datetimeFigureOut">
              <a:rPr lang="fr-FR" smtClean="0"/>
              <a:t>30/08/2022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17721-B1C1-464E-BF05-6DA66022823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29829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13BDB-A3F5-4725-AC5C-8518B5B05D47}" type="datetimeFigureOut">
              <a:rPr lang="fr-FR" smtClean="0"/>
              <a:t>30/08/2022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17721-B1C1-464E-BF05-6DA66022823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2707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13BDB-A3F5-4725-AC5C-8518B5B05D47}" type="datetimeFigureOut">
              <a:rPr lang="fr-FR" smtClean="0"/>
              <a:t>30/08/2022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17721-B1C1-464E-BF05-6DA66022823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9956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13BDB-A3F5-4725-AC5C-8518B5B05D47}" type="datetimeFigureOut">
              <a:rPr lang="fr-FR" smtClean="0"/>
              <a:t>30/08/2022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17721-B1C1-464E-BF05-6DA66022823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48048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13BDB-A3F5-4725-AC5C-8518B5B05D47}" type="datetimeFigureOut">
              <a:rPr lang="fr-FR" smtClean="0"/>
              <a:t>30/08/2022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17721-B1C1-464E-BF05-6DA66022823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7552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13BDB-A3F5-4725-AC5C-8518B5B05D47}" type="datetimeFigureOut">
              <a:rPr lang="fr-FR" smtClean="0"/>
              <a:t>30/08/2022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17721-B1C1-464E-BF05-6DA66022823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21443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13BDB-A3F5-4725-AC5C-8518B5B05D47}" type="datetimeFigureOut">
              <a:rPr lang="fr-FR" smtClean="0"/>
              <a:t>30/08/2022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17721-B1C1-464E-BF05-6DA66022823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94454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E13BDB-A3F5-4725-AC5C-8518B5B05D47}" type="datetimeFigureOut">
              <a:rPr lang="fr-FR" smtClean="0"/>
              <a:t>30/08/2022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317721-B1C1-464E-BF05-6DA66022823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9182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1122363"/>
            <a:ext cx="9142413" cy="2386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00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 smtClean="0"/>
              <a:t>Cliquez pour éditer le format du texte-titreTexte du titre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0" y="3602038"/>
            <a:ext cx="9142413" cy="165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00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 smtClean="0"/>
              <a:t>Cliquez pour éditer le format du plan de texte</a:t>
            </a:r>
          </a:p>
          <a:p>
            <a:pPr lvl="1"/>
            <a:r>
              <a:rPr lang="en-GB" altLang="fr-FR" smtClean="0"/>
              <a:t>Second niveau de plan</a:t>
            </a:r>
          </a:p>
          <a:p>
            <a:pPr lvl="2"/>
            <a:r>
              <a:rPr lang="en-GB" altLang="fr-FR" smtClean="0"/>
              <a:t>Troisième niveau de plan</a:t>
            </a:r>
          </a:p>
          <a:p>
            <a:pPr lvl="3"/>
            <a:r>
              <a:rPr lang="en-GB" altLang="fr-FR" smtClean="0"/>
              <a:t>Quatrième niveau de plan</a:t>
            </a:r>
          </a:p>
          <a:p>
            <a:pPr lvl="4"/>
            <a:r>
              <a:rPr lang="en-GB" altLang="fr-FR" smtClean="0"/>
              <a:t>Cinquième niveau de plan</a:t>
            </a:r>
          </a:p>
          <a:p>
            <a:pPr lvl="4"/>
            <a:r>
              <a:rPr lang="en-GB" altLang="fr-FR" smtClean="0"/>
              <a:t>Sixième niveau de plan</a:t>
            </a:r>
          </a:p>
          <a:p>
            <a:pPr lvl="4"/>
            <a:r>
              <a:rPr lang="en-GB" altLang="fr-FR" smtClean="0"/>
              <a:t>Septième niveau de plan</a:t>
            </a:r>
          </a:p>
          <a:p>
            <a:pPr lvl="4"/>
            <a:r>
              <a:rPr lang="en-GB" altLang="fr-FR" smtClean="0"/>
              <a:t>Huitième niveau de plan</a:t>
            </a:r>
          </a:p>
          <a:p>
            <a:pPr lvl="0"/>
            <a:r>
              <a:rPr lang="en-GB" altLang="fr-FR" smtClean="0"/>
              <a:t>Neuvième niveau de planTexte niveau 1</a:t>
            </a:r>
          </a:p>
          <a:p>
            <a:pPr lvl="0"/>
            <a:r>
              <a:rPr lang="en-GB" altLang="fr-FR" smtClean="0"/>
              <a:t>Texte niveau 2</a:t>
            </a:r>
          </a:p>
          <a:p>
            <a:pPr lvl="0"/>
            <a:r>
              <a:rPr lang="en-GB" altLang="fr-FR" smtClean="0"/>
              <a:t>Texte niveau 3</a:t>
            </a:r>
          </a:p>
          <a:p>
            <a:pPr lvl="0"/>
            <a:r>
              <a:rPr lang="en-GB" altLang="fr-FR" smtClean="0"/>
              <a:t>Texte niveau 4</a:t>
            </a:r>
          </a:p>
          <a:p>
            <a:pPr lvl="0"/>
            <a:r>
              <a:rPr lang="en-GB" altLang="fr-FR" smtClean="0"/>
              <a:t>Texte niveau 5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sldNum"/>
          </p:nvPr>
        </p:nvSpPr>
        <p:spPr bwMode="auto">
          <a:xfrm>
            <a:off x="11090275" y="6403975"/>
            <a:ext cx="261938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00" cap="flat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algn="r" eaLnBrk="1">
              <a:lnSpc>
                <a:spcPct val="100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z="1200">
                <a:solidFill>
                  <a:srgbClr val="000000"/>
                </a:solidFill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45AB189-5322-4354-8C9F-F82D4DA508A0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222465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cs typeface="Calibri" panose="020F0502020204030204" pitchFamily="34" charset="0"/>
        </a:defRPr>
      </a:lvl2pPr>
      <a:lvl3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cs typeface="Calibri" panose="020F0502020204030204" pitchFamily="34" charset="0"/>
        </a:defRPr>
      </a:lvl3pPr>
      <a:lvl4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cs typeface="Calibri" panose="020F0502020204030204" pitchFamily="34" charset="0"/>
        </a:defRPr>
      </a:lvl4pPr>
      <a:lvl5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cs typeface="Calibri" panose="020F0502020204030204" pitchFamily="34" charset="0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cs typeface="Calibri" panose="020F0502020204030204" pitchFamily="34" charset="0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cs typeface="Calibri" panose="020F0502020204030204" pitchFamily="34" charset="0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cs typeface="Calibri" panose="020F0502020204030204" pitchFamily="34" charset="0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cs typeface="Calibri" panose="020F0502020204030204" pitchFamily="34" charset="0"/>
        </a:defRPr>
      </a:lvl9pPr>
    </p:titleStyle>
    <p:bodyStyle>
      <a:lvl1pPr marL="342900" indent="-342900" algn="l" defTabSz="449263" rtl="0" eaLnBrk="0" fontAlgn="base" hangingPunct="0">
        <a:lnSpc>
          <a:spcPct val="84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84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84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84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84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FR" altLang="fr-FR" sz="4000" b="1" dirty="0">
                <a:latin typeface="Arial" panose="020B0604020202020204" pitchFamily="34" charset="0"/>
                <a:cs typeface="Arial" panose="020B0604020202020204" pitchFamily="34" charset="0"/>
              </a:rPr>
              <a:t>L’enseignement de la </a:t>
            </a:r>
            <a:r>
              <a:rPr lang="fr-FR" altLang="fr-FR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philosophie dans la réforme du lycée</a:t>
            </a:r>
            <a:endParaRPr lang="fr-FR" sz="40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r-FR" altLang="fr-FR" sz="3600" b="1" dirty="0">
                <a:latin typeface="Arial" panose="020B0604020202020204" pitchFamily="34" charset="0"/>
                <a:cs typeface="Arial" panose="020B0604020202020204" pitchFamily="34" charset="0"/>
              </a:rPr>
              <a:t>Architecture générale des enseignements</a:t>
            </a:r>
            <a:endParaRPr lang="fr-FR" sz="3600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7513" y="-11113"/>
            <a:ext cx="3627437" cy="1031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12600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14762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L’esprit de la réforme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30238" lvl="1" indent="-209550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SzPct val="90000"/>
              <a:buFont typeface="Arial" panose="020B0604020202020204" pitchFamily="34" charset="0"/>
              <a:buChar char="▪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fr-FR" altLang="fr-FR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Culture commune du lycéen</a:t>
            </a:r>
            <a:r>
              <a:rPr lang="fr-FR" altLang="fr-F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: tronc commun des deux voies, générale et technologique. </a:t>
            </a:r>
          </a:p>
          <a:p>
            <a:pPr marL="630238" lvl="1" indent="-209550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SzPct val="90000"/>
              <a:buFont typeface="Arial" panose="020B0604020202020204" pitchFamily="34" charset="0"/>
              <a:buChar char="▪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fr-FR" altLang="fr-FR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Personnalisation et spécialisation progressive</a:t>
            </a:r>
            <a:r>
              <a:rPr lang="fr-FR" altLang="fr-F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entre la première et la terminale : combinaisons de spécialités, enseignements optionnels.</a:t>
            </a:r>
          </a:p>
          <a:p>
            <a:pPr marL="630238" lvl="1" indent="-209550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SzPct val="90000"/>
              <a:buFont typeface="Arial" panose="020B0604020202020204" pitchFamily="34" charset="0"/>
              <a:buChar char="▪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fr-FR" altLang="fr-F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Des </a:t>
            </a:r>
            <a:r>
              <a:rPr lang="fr-FR" altLang="fr-FR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programmes </a:t>
            </a:r>
            <a:r>
              <a:rPr lang="fr-FR" altLang="fr-F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plus approfondis </a:t>
            </a:r>
            <a:r>
              <a:rPr lang="fr-FR" altLang="fr-FR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en lien avec les attendus du supérieur 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526322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52400"/>
            <a:ext cx="76200" cy="655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741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06563" y="136525"/>
            <a:ext cx="9910762" cy="784225"/>
          </a:xfrm>
        </p:spPr>
        <p:txBody>
          <a:bodyPr anchor="t"/>
          <a:lstStyle/>
          <a:p>
            <a:pPr eaLnBrk="1">
              <a:lnSpc>
                <a:spcPct val="9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fr-FR" altLang="fr-FR" sz="3200" smtClean="0">
                <a:latin typeface="Arial" panose="020B0604020202020204" pitchFamily="34" charset="0"/>
                <a:cs typeface="Arial" panose="020B0604020202020204" pitchFamily="34" charset="0"/>
              </a:rPr>
              <a:t>Première et Terminale, voie générale.</a:t>
            </a:r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62" b="11319"/>
          <a:stretch>
            <a:fillRect/>
          </a:stretch>
        </p:blipFill>
        <p:spPr bwMode="auto">
          <a:xfrm>
            <a:off x="7050088" y="717550"/>
            <a:ext cx="5108575" cy="585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51062" b="11319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12600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41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521" b="58527"/>
          <a:stretch>
            <a:fillRect/>
          </a:stretch>
        </p:blipFill>
        <p:spPr bwMode="auto">
          <a:xfrm>
            <a:off x="1092200" y="717550"/>
            <a:ext cx="5867400" cy="314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r="49521" b="58527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12600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7414" name="Group 5"/>
          <p:cNvGrpSpPr>
            <a:grpSpLocks/>
          </p:cNvGrpSpPr>
          <p:nvPr/>
        </p:nvGrpSpPr>
        <p:grpSpPr bwMode="auto">
          <a:xfrm>
            <a:off x="1092200" y="4079875"/>
            <a:ext cx="5849938" cy="2493963"/>
            <a:chOff x="107" y="2685"/>
            <a:chExt cx="4136" cy="1571"/>
          </a:xfrm>
        </p:grpSpPr>
        <p:pic>
          <p:nvPicPr>
            <p:cNvPr id="17415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6439" r="70964" b="25739"/>
            <a:stretch>
              <a:fillRect/>
            </a:stretch>
          </p:blipFill>
          <p:spPr bwMode="auto">
            <a:xfrm>
              <a:off x="107" y="2685"/>
              <a:ext cx="2574" cy="15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 t="46439" r="70964" b="25739"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12600">
                  <a:solidFill>
                    <a:srgbClr val="808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7416" name="Picture 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101" t="67863" r="48282"/>
            <a:stretch>
              <a:fillRect/>
            </a:stretch>
          </p:blipFill>
          <p:spPr bwMode="auto">
            <a:xfrm>
              <a:off x="2073" y="3011"/>
              <a:ext cx="2169" cy="12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 l="16101" t="67863" r="48282"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12600">
                  <a:solidFill>
                    <a:srgbClr val="808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8582890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52400"/>
            <a:ext cx="76200" cy="655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945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600200" y="158750"/>
            <a:ext cx="5373688" cy="1090613"/>
          </a:xfrm>
        </p:spPr>
        <p:txBody>
          <a:bodyPr anchor="t"/>
          <a:lstStyle/>
          <a:p>
            <a:pPr eaLnBrk="1">
              <a:lnSpc>
                <a:spcPct val="9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fr-FR" altLang="fr-FR" sz="3200" smtClean="0">
                <a:latin typeface="Arial" panose="020B0604020202020204" pitchFamily="34" charset="0"/>
                <a:cs typeface="Arial" panose="020B0604020202020204" pitchFamily="34" charset="0"/>
              </a:rPr>
              <a:t>Première et Terminale, voie technologique.</a:t>
            </a:r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20" r="2705"/>
          <a:stretch>
            <a:fillRect/>
          </a:stretch>
        </p:blipFill>
        <p:spPr bwMode="auto">
          <a:xfrm>
            <a:off x="6973888" y="0"/>
            <a:ext cx="521493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47220" r="2705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12600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46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5" r="54987" b="36525"/>
          <a:stretch>
            <a:fillRect/>
          </a:stretch>
        </p:blipFill>
        <p:spPr bwMode="auto">
          <a:xfrm>
            <a:off x="1127125" y="1350963"/>
            <a:ext cx="5586413" cy="5173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1805" r="54987" b="36525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12600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844799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52400"/>
            <a:ext cx="76200" cy="655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174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036763" y="288925"/>
            <a:ext cx="9771062" cy="1196975"/>
          </a:xfrm>
        </p:spPr>
        <p:txBody>
          <a:bodyPr anchor="t"/>
          <a:lstStyle/>
          <a:p>
            <a:pPr eaLnBrk="1">
              <a:lnSpc>
                <a:spcPct val="9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fr-FR" altLang="fr-FR" sz="4000" smtClean="0">
                <a:latin typeface="Arial" panose="020B0604020202020204" pitchFamily="34" charset="0"/>
                <a:cs typeface="Arial" panose="020B0604020202020204" pitchFamily="34" charset="0"/>
              </a:rPr>
              <a:t>La philosophie est désormais présente dans deux enseignements obligatoires :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838325" y="1433513"/>
            <a:ext cx="10201275" cy="5113337"/>
          </a:xfrm>
          <a:extLst>
            <a:ext uri="{91240B29-F687-4F45-9708-019B960494DF}">
              <a14:hiddenLine xmlns:a14="http://schemas.microsoft.com/office/drawing/2010/main" w="12600" cap="flat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marL="595313" lvl="1" indent="-250825" eaLnBrk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SzPct val="90000"/>
              <a:buFont typeface="StarSymbol" charset="0"/>
              <a:buChar char="▪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/>
            </a:pPr>
            <a:r>
              <a:rPr lang="fr-FR" altLang="fr-FR" dirty="0">
                <a:latin typeface="Arial" panose="020B0604020202020204" pitchFamily="34" charset="0"/>
                <a:cs typeface="Arial" panose="020B0604020202020204" pitchFamily="34" charset="0"/>
              </a:rPr>
              <a:t>La philosophie dans le tronc commun ne débute qu’en terminale : </a:t>
            </a:r>
            <a:r>
              <a:rPr lang="fr-FR" altLang="fr-FR" b="1" dirty="0">
                <a:latin typeface="Arial" panose="020B0604020202020204" pitchFamily="34" charset="0"/>
                <a:cs typeface="Arial" panose="020B0604020202020204" pitchFamily="34" charset="0"/>
              </a:rPr>
              <a:t>4h en voie générale et 2h en technologique</a:t>
            </a:r>
            <a:r>
              <a:rPr lang="fr-FR" altLang="fr-FR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595313" lvl="1" indent="-250825" eaLnBrk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SzPct val="90000"/>
              <a:buFont typeface="StarSymbol" charset="0"/>
              <a:buChar char="▪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/>
            </a:pPr>
            <a:r>
              <a:rPr lang="fr-FR" altLang="fr-FR" dirty="0">
                <a:latin typeface="Arial" panose="020B0604020202020204" pitchFamily="34" charset="0"/>
                <a:cs typeface="Arial" panose="020B0604020202020204" pitchFamily="34" charset="0"/>
              </a:rPr>
              <a:t>L’enseignement de spécialité </a:t>
            </a:r>
            <a:r>
              <a:rPr lang="fr-FR" altLang="fr-FR" b="1" dirty="0">
                <a:latin typeface="Arial" panose="020B0604020202020204" pitchFamily="34" charset="0"/>
                <a:cs typeface="Arial" panose="020B0604020202020204" pitchFamily="34" charset="0"/>
              </a:rPr>
              <a:t>« Humanités, littérature et philosophie »</a:t>
            </a:r>
            <a:r>
              <a:rPr lang="fr-FR" altLang="fr-FR" dirty="0">
                <a:latin typeface="Arial" panose="020B0604020202020204" pitchFamily="34" charset="0"/>
                <a:cs typeface="Arial" panose="020B0604020202020204" pitchFamily="34" charset="0"/>
              </a:rPr>
              <a:t>, en voie générale, commence en première (2h) et, pour les lycéens qui le décident, se poursuit en terminale (3h). Cet enseignement est assuré </a:t>
            </a:r>
            <a:r>
              <a:rPr lang="fr-FR" altLang="fr-FR" b="1" dirty="0">
                <a:latin typeface="Arial" panose="020B0604020202020204" pitchFamily="34" charset="0"/>
                <a:cs typeface="Arial" panose="020B0604020202020204" pitchFamily="34" charset="0"/>
              </a:rPr>
              <a:t>conjointement et à parité horaire</a:t>
            </a:r>
            <a:r>
              <a:rPr lang="fr-FR" altLang="fr-FR" dirty="0">
                <a:latin typeface="Arial" panose="020B0604020202020204" pitchFamily="34" charset="0"/>
                <a:cs typeface="Arial" panose="020B0604020202020204" pitchFamily="34" charset="0"/>
              </a:rPr>
              <a:t> par un professeur de philosophie et un professeur de littérature. </a:t>
            </a:r>
          </a:p>
          <a:p>
            <a:pPr marL="0" indent="228600" eaLnBrk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/>
            </a:pPr>
            <a:endParaRPr lang="fr-FR" altLang="fr-F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 eaLnBrk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/>
            </a:pPr>
            <a:r>
              <a:rPr lang="fr-FR" altLang="fr-FR" b="1" dirty="0">
                <a:latin typeface="Arial" panose="020B0604020202020204" pitchFamily="34" charset="0"/>
                <a:cs typeface="Arial" panose="020B0604020202020204" pitchFamily="34" charset="0"/>
              </a:rPr>
              <a:t>Ces deux enseignements de philosophie sont indépendants </a:t>
            </a:r>
            <a:r>
              <a:rPr lang="fr-FR" altLang="fr-FR" dirty="0">
                <a:latin typeface="Arial" panose="020B0604020202020204" pitchFamily="34" charset="0"/>
                <a:cs typeface="Arial" panose="020B0604020202020204" pitchFamily="34" charset="0"/>
              </a:rPr>
              <a:t>(architecture des enseignements, programmes de nature et de contenus différents)</a:t>
            </a:r>
            <a:r>
              <a:rPr lang="fr-FR" altLang="fr-FR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fr-FR" altLang="fr-F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1749" name="Rectangle 4"/>
          <p:cNvSpPr>
            <a:spLocks noChangeArrowheads="1"/>
          </p:cNvSpPr>
          <p:nvPr/>
        </p:nvSpPr>
        <p:spPr bwMode="auto">
          <a:xfrm>
            <a:off x="315913" y="6092825"/>
            <a:ext cx="842962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00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tIns="45000" rIns="45720" bIns="45000" anchor="ctr">
            <a:spAutoFit/>
          </a:bodyPr>
          <a:lstStyle>
            <a:lvl1pPr>
              <a:lnSpc>
                <a:spcPct val="84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lnSpc>
                <a:spcPct val="84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lnSpc>
                <a:spcPct val="84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lnSpc>
                <a:spcPct val="84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lnSpc>
                <a:spcPct val="84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defTabSz="449263" eaLnBrk="0" fontAlgn="base" hangingPunct="0">
              <a:lnSpc>
                <a:spcPct val="8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defTabSz="449263" eaLnBrk="0" fontAlgn="base" hangingPunct="0">
              <a:lnSpc>
                <a:spcPct val="8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defTabSz="449263" eaLnBrk="0" fontAlgn="base" hangingPunct="0">
              <a:lnSpc>
                <a:spcPct val="8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defTabSz="449263" eaLnBrk="0" fontAlgn="base" hangingPunct="0">
              <a:lnSpc>
                <a:spcPct val="8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algn="ctr" eaLnBrk="1">
              <a:lnSpc>
                <a:spcPct val="100000"/>
              </a:lnSpc>
              <a:spcAft>
                <a:spcPct val="0"/>
              </a:spcAft>
            </a:pPr>
            <a:r>
              <a:rPr lang="fr-FR" altLang="fr-FR" sz="1200">
                <a:latin typeface="Arial" panose="020B0604020202020204" pitchFamily="34" charset="0"/>
                <a:cs typeface="Arial" panose="020B0604020202020204" pitchFamily="34" charset="0"/>
              </a:rPr>
              <a:t>IA-IPR </a:t>
            </a:r>
          </a:p>
          <a:p>
            <a:pPr algn="ctr" eaLnBrk="1">
              <a:lnSpc>
                <a:spcPct val="100000"/>
              </a:lnSpc>
              <a:spcAft>
                <a:spcPct val="0"/>
              </a:spcAft>
            </a:pPr>
            <a:r>
              <a:rPr lang="fr-FR" altLang="fr-FR" sz="1200">
                <a:latin typeface="Arial" panose="020B0604020202020204" pitchFamily="34" charset="0"/>
                <a:cs typeface="Arial" panose="020B0604020202020204" pitchFamily="34" charset="0"/>
              </a:rPr>
              <a:t>Académie de Lille</a:t>
            </a:r>
          </a:p>
        </p:txBody>
      </p:sp>
    </p:spTree>
    <p:extLst>
      <p:ext uri="{BB962C8B-B14F-4D97-AF65-F5344CB8AC3E}">
        <p14:creationId xmlns:p14="http://schemas.microsoft.com/office/powerpoint/2010/main" val="106748915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52400"/>
            <a:ext cx="76200" cy="655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789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65300" y="288925"/>
            <a:ext cx="10306050" cy="474663"/>
          </a:xfrm>
        </p:spPr>
        <p:txBody>
          <a:bodyPr anchor="t"/>
          <a:lstStyle/>
          <a:p>
            <a:pPr eaLnBrk="1">
              <a:lnSpc>
                <a:spcPct val="9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</a:pPr>
            <a:r>
              <a:rPr lang="fr-FR" altLang="fr-FR" sz="2400" b="1" smtClean="0">
                <a:latin typeface="Arial" panose="020B0604020202020204" pitchFamily="34" charset="0"/>
                <a:cs typeface="Arial" panose="020B0604020202020204" pitchFamily="34" charset="0"/>
              </a:rPr>
              <a:t>Enseignement de spécialité : Humanités, Littérature, Philosophie</a:t>
            </a:r>
          </a:p>
        </p:txBody>
      </p:sp>
      <p:sp>
        <p:nvSpPr>
          <p:cNvPr id="37892" name="Rectangle 3"/>
          <p:cNvSpPr>
            <a:spLocks noChangeArrowheads="1"/>
          </p:cNvSpPr>
          <p:nvPr/>
        </p:nvSpPr>
        <p:spPr bwMode="auto">
          <a:xfrm>
            <a:off x="1912938" y="1027113"/>
            <a:ext cx="10010775" cy="5110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00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tIns="45000" rIns="45720" bIns="45000">
            <a:spAutoFit/>
          </a:bodyPr>
          <a:lstStyle>
            <a:lvl1pPr marL="169863" indent="-168275">
              <a:lnSpc>
                <a:spcPct val="84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lnSpc>
                <a:spcPct val="84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lnSpc>
                <a:spcPct val="84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lnSpc>
                <a:spcPct val="84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lnSpc>
                <a:spcPct val="84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defTabSz="449263" eaLnBrk="0" fontAlgn="base" hangingPunct="0">
              <a:lnSpc>
                <a:spcPct val="8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defTabSz="449263" eaLnBrk="0" fontAlgn="base" hangingPunct="0">
              <a:lnSpc>
                <a:spcPct val="8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defTabSz="449263" eaLnBrk="0" fontAlgn="base" hangingPunct="0">
              <a:lnSpc>
                <a:spcPct val="8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defTabSz="449263" eaLnBrk="0" fontAlgn="base" hangingPunct="0">
              <a:lnSpc>
                <a:spcPct val="8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algn="ctr" eaLnBrk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</a:pPr>
            <a:r>
              <a:rPr lang="fr-FR" altLang="fr-FR" sz="2300" b="1">
                <a:latin typeface="Arial" panose="020B0604020202020204" pitchFamily="34" charset="0"/>
                <a:cs typeface="Arial" panose="020B0604020202020204" pitchFamily="34" charset="0"/>
              </a:rPr>
              <a:t>2 disciplines concernées : Lettres, philosophie.</a:t>
            </a:r>
          </a:p>
          <a:p>
            <a:pPr eaLnBrk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</a:pPr>
            <a:endParaRPr lang="fr-FR" altLang="fr-FR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>
              <a:lnSpc>
                <a:spcPct val="120000"/>
              </a:lnSpc>
              <a:spcBef>
                <a:spcPts val="300"/>
              </a:spcBef>
              <a:spcAft>
                <a:spcPct val="0"/>
              </a:spcAft>
              <a:buFont typeface="Arial" panose="020B0604020202020204" pitchFamily="34" charset="0"/>
              <a:buChar char="■"/>
            </a:pPr>
            <a:r>
              <a:rPr lang="fr-FR" altLang="fr-FR" sz="20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altLang="fr-FR" sz="2000" b="1">
                <a:latin typeface="Arial" panose="020B0604020202020204" pitchFamily="34" charset="0"/>
                <a:cs typeface="Arial" panose="020B0604020202020204" pitchFamily="34" charset="0"/>
              </a:rPr>
              <a:t>4 grands thèmes</a:t>
            </a:r>
            <a:r>
              <a:rPr lang="fr-FR" altLang="fr-FR" sz="2000">
                <a:latin typeface="Arial" panose="020B0604020202020204" pitchFamily="34" charset="0"/>
                <a:cs typeface="Arial" panose="020B0604020202020204" pitchFamily="34" charset="0"/>
              </a:rPr>
              <a:t> (1 par semestre) de la culture des humanités engageant les rapports de l’individu avec la parole (S.1), avec le monde (S.2), avec soi (S.3), avec l’humain et son histoire (S.4).</a:t>
            </a:r>
          </a:p>
          <a:p>
            <a:pPr eaLnBrk="1">
              <a:lnSpc>
                <a:spcPct val="12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Tx/>
              <a:buNone/>
            </a:pPr>
            <a:endParaRPr lang="fr-FR" altLang="fr-FR" sz="12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>
              <a:lnSpc>
                <a:spcPct val="120000"/>
              </a:lnSpc>
              <a:spcBef>
                <a:spcPts val="300"/>
              </a:spcBef>
              <a:spcAft>
                <a:spcPct val="0"/>
              </a:spcAft>
              <a:buFont typeface="Arial" panose="020B0604020202020204" pitchFamily="34" charset="0"/>
              <a:buChar char="■"/>
            </a:pPr>
            <a:r>
              <a:rPr lang="fr-FR" altLang="fr-FR" sz="2000">
                <a:latin typeface="Arial" panose="020B0604020202020204" pitchFamily="34" charset="0"/>
                <a:cs typeface="Arial" panose="020B0604020202020204" pitchFamily="34" charset="0"/>
              </a:rPr>
              <a:t> Réflexion très largement appuyée sur </a:t>
            </a:r>
            <a:r>
              <a:rPr lang="fr-FR" altLang="fr-FR" sz="2000" b="1">
                <a:latin typeface="Arial" panose="020B0604020202020204" pitchFamily="34" charset="0"/>
                <a:cs typeface="Arial" panose="020B0604020202020204" pitchFamily="34" charset="0"/>
              </a:rPr>
              <a:t>la fréquentation de textes littéraires et philosophiques</a:t>
            </a:r>
            <a:r>
              <a:rPr lang="fr-FR" altLang="fr-FR" sz="2000">
                <a:latin typeface="Arial" panose="020B0604020202020204" pitchFamily="34" charset="0"/>
                <a:cs typeface="Arial" panose="020B0604020202020204" pitchFamily="34" charset="0"/>
              </a:rPr>
              <a:t> extraits d’œuvres d’intérêt majeur de l’Antiquité à nos jours.</a:t>
            </a:r>
          </a:p>
          <a:p>
            <a:pPr eaLnBrk="1">
              <a:lnSpc>
                <a:spcPct val="12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Tx/>
              <a:buNone/>
            </a:pPr>
            <a:endParaRPr lang="fr-FR" altLang="fr-FR" sz="12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>
              <a:lnSpc>
                <a:spcPct val="120000"/>
              </a:lnSpc>
              <a:spcBef>
                <a:spcPts val="300"/>
              </a:spcBef>
              <a:spcAft>
                <a:spcPct val="0"/>
              </a:spcAft>
              <a:buFont typeface="Arial" panose="020B0604020202020204" pitchFamily="34" charset="0"/>
              <a:buChar char="■"/>
            </a:pPr>
            <a:r>
              <a:rPr lang="fr-FR" altLang="fr-FR" sz="20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altLang="fr-FR" sz="2000" b="1">
                <a:latin typeface="Arial" panose="020B0604020202020204" pitchFamily="34" charset="0"/>
                <a:cs typeface="Arial" panose="020B0604020202020204" pitchFamily="34" charset="0"/>
              </a:rPr>
              <a:t>Questions en prise sur le présent mais historiquement situées</a:t>
            </a:r>
            <a:r>
              <a:rPr lang="fr-FR" altLang="fr-FR" sz="2000">
                <a:latin typeface="Arial" panose="020B0604020202020204" pitchFamily="34" charset="0"/>
                <a:cs typeface="Arial" panose="020B0604020202020204" pitchFamily="34" charset="0"/>
              </a:rPr>
              <a:t> (mobilisant la diversité des savoirs, une profondeur historique et une dimension éthique)</a:t>
            </a:r>
          </a:p>
          <a:p>
            <a:pPr eaLnBrk="1">
              <a:lnSpc>
                <a:spcPct val="12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Tx/>
              <a:buNone/>
            </a:pPr>
            <a:endParaRPr lang="fr-FR" altLang="fr-FR" sz="12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>
              <a:lnSpc>
                <a:spcPct val="120000"/>
              </a:lnSpc>
              <a:spcBef>
                <a:spcPts val="300"/>
              </a:spcBef>
              <a:spcAft>
                <a:spcPct val="0"/>
              </a:spcAft>
              <a:buFont typeface="Arial" panose="020B0604020202020204" pitchFamily="34" charset="0"/>
              <a:buChar char="■"/>
            </a:pPr>
            <a:r>
              <a:rPr lang="fr-FR" altLang="fr-FR" sz="20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altLang="fr-FR" sz="2000" b="1">
                <a:latin typeface="Arial" panose="020B0604020202020204" pitchFamily="34" charset="0"/>
                <a:cs typeface="Arial" panose="020B0604020202020204" pitchFamily="34" charset="0"/>
              </a:rPr>
              <a:t>Une nouvelle approche croisée</a:t>
            </a:r>
            <a:r>
              <a:rPr lang="fr-FR" altLang="fr-FR" sz="2000">
                <a:latin typeface="Arial" panose="020B0604020202020204" pitchFamily="34" charset="0"/>
                <a:cs typeface="Arial" panose="020B0604020202020204" pitchFamily="34" charset="0"/>
              </a:rPr>
              <a:t>  : chaque entrée est traitée par les deux disciplines, à parité, en étroite concertation.</a:t>
            </a:r>
          </a:p>
        </p:txBody>
      </p:sp>
      <p:sp>
        <p:nvSpPr>
          <p:cNvPr id="37893" name="Rectangle 4"/>
          <p:cNvSpPr>
            <a:spLocks noChangeArrowheads="1"/>
          </p:cNvSpPr>
          <p:nvPr/>
        </p:nvSpPr>
        <p:spPr bwMode="auto">
          <a:xfrm>
            <a:off x="315913" y="6092825"/>
            <a:ext cx="842962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00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tIns="45000" rIns="45720" bIns="45000" anchor="ctr">
            <a:spAutoFit/>
          </a:bodyPr>
          <a:lstStyle>
            <a:lvl1pPr>
              <a:lnSpc>
                <a:spcPct val="84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lnSpc>
                <a:spcPct val="84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lnSpc>
                <a:spcPct val="84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lnSpc>
                <a:spcPct val="84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lnSpc>
                <a:spcPct val="84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defTabSz="449263" eaLnBrk="0" fontAlgn="base" hangingPunct="0">
              <a:lnSpc>
                <a:spcPct val="8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defTabSz="449263" eaLnBrk="0" fontAlgn="base" hangingPunct="0">
              <a:lnSpc>
                <a:spcPct val="8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defTabSz="449263" eaLnBrk="0" fontAlgn="base" hangingPunct="0">
              <a:lnSpc>
                <a:spcPct val="8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defTabSz="449263" eaLnBrk="0" fontAlgn="base" hangingPunct="0">
              <a:lnSpc>
                <a:spcPct val="8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algn="ctr" eaLnBrk="1">
              <a:lnSpc>
                <a:spcPct val="100000"/>
              </a:lnSpc>
              <a:spcAft>
                <a:spcPct val="0"/>
              </a:spcAft>
            </a:pPr>
            <a:r>
              <a:rPr lang="fr-FR" altLang="fr-FR" sz="1200">
                <a:latin typeface="Arial" panose="020B0604020202020204" pitchFamily="34" charset="0"/>
                <a:cs typeface="Arial" panose="020B0604020202020204" pitchFamily="34" charset="0"/>
              </a:rPr>
              <a:t>IA-IPR </a:t>
            </a:r>
          </a:p>
          <a:p>
            <a:pPr algn="ctr" eaLnBrk="1">
              <a:lnSpc>
                <a:spcPct val="100000"/>
              </a:lnSpc>
              <a:spcAft>
                <a:spcPct val="0"/>
              </a:spcAft>
            </a:pPr>
            <a:r>
              <a:rPr lang="fr-FR" altLang="fr-FR" sz="1200">
                <a:latin typeface="Arial" panose="020B0604020202020204" pitchFamily="34" charset="0"/>
                <a:cs typeface="Arial" panose="020B0604020202020204" pitchFamily="34" charset="0"/>
              </a:rPr>
              <a:t>Académie de Lille</a:t>
            </a:r>
          </a:p>
        </p:txBody>
      </p:sp>
    </p:spTree>
    <p:extLst>
      <p:ext uri="{BB962C8B-B14F-4D97-AF65-F5344CB8AC3E}">
        <p14:creationId xmlns:p14="http://schemas.microsoft.com/office/powerpoint/2010/main" val="123387127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52400"/>
            <a:ext cx="76200" cy="655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993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65300" y="288925"/>
            <a:ext cx="10306050" cy="474663"/>
          </a:xfrm>
        </p:spPr>
        <p:txBody>
          <a:bodyPr anchor="t"/>
          <a:lstStyle/>
          <a:p>
            <a:pPr eaLnBrk="1">
              <a:lnSpc>
                <a:spcPct val="9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</a:pPr>
            <a:r>
              <a:rPr lang="fr-FR" altLang="fr-FR" sz="2400" b="1" smtClean="0">
                <a:latin typeface="Arial" panose="020B0604020202020204" pitchFamily="34" charset="0"/>
                <a:cs typeface="Arial" panose="020B0604020202020204" pitchFamily="34" charset="0"/>
              </a:rPr>
              <a:t>Enseignement de spécialité : Humanités, Littérature, Philosophie</a:t>
            </a:r>
          </a:p>
        </p:txBody>
      </p:sp>
      <p:sp>
        <p:nvSpPr>
          <p:cNvPr id="39940" name="Rectangle 3"/>
          <p:cNvSpPr>
            <a:spLocks noChangeArrowheads="1"/>
          </p:cNvSpPr>
          <p:nvPr/>
        </p:nvSpPr>
        <p:spPr bwMode="auto">
          <a:xfrm>
            <a:off x="4886325" y="847725"/>
            <a:ext cx="3106738" cy="592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00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tIns="45000" rIns="45720" bIns="45000">
            <a:spAutoFit/>
          </a:bodyPr>
          <a:lstStyle>
            <a:lvl1pPr>
              <a:lnSpc>
                <a:spcPct val="84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lnSpc>
                <a:spcPct val="84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lnSpc>
                <a:spcPct val="84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lnSpc>
                <a:spcPct val="84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lnSpc>
                <a:spcPct val="84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defTabSz="449263" eaLnBrk="0" fontAlgn="base" hangingPunct="0">
              <a:lnSpc>
                <a:spcPct val="8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defTabSz="449263" eaLnBrk="0" fontAlgn="base" hangingPunct="0">
              <a:lnSpc>
                <a:spcPct val="8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defTabSz="449263" eaLnBrk="0" fontAlgn="base" hangingPunct="0">
              <a:lnSpc>
                <a:spcPct val="8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defTabSz="449263" eaLnBrk="0" fontAlgn="base" hangingPunct="0">
              <a:lnSpc>
                <a:spcPct val="8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algn="r" eaLnBrk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</a:pPr>
            <a:r>
              <a:rPr lang="fr-FR" altLang="fr-FR" sz="3300" b="1">
                <a:latin typeface="Arial" panose="020B0604020202020204" pitchFamily="34" charset="0"/>
                <a:cs typeface="Arial" panose="020B0604020202020204" pitchFamily="34" charset="0"/>
              </a:rPr>
              <a:t>Le programme</a:t>
            </a:r>
          </a:p>
        </p:txBody>
      </p:sp>
      <p:sp>
        <p:nvSpPr>
          <p:cNvPr id="39941" name="Rectangle 4"/>
          <p:cNvSpPr>
            <a:spLocks noChangeArrowheads="1"/>
          </p:cNvSpPr>
          <p:nvPr/>
        </p:nvSpPr>
        <p:spPr bwMode="auto">
          <a:xfrm>
            <a:off x="315913" y="6092825"/>
            <a:ext cx="842962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00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tIns="45000" rIns="45720" bIns="45000" anchor="ctr">
            <a:spAutoFit/>
          </a:bodyPr>
          <a:lstStyle>
            <a:lvl1pPr>
              <a:lnSpc>
                <a:spcPct val="84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lnSpc>
                <a:spcPct val="84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lnSpc>
                <a:spcPct val="84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lnSpc>
                <a:spcPct val="84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lnSpc>
                <a:spcPct val="84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defTabSz="449263" eaLnBrk="0" fontAlgn="base" hangingPunct="0">
              <a:lnSpc>
                <a:spcPct val="8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defTabSz="449263" eaLnBrk="0" fontAlgn="base" hangingPunct="0">
              <a:lnSpc>
                <a:spcPct val="8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defTabSz="449263" eaLnBrk="0" fontAlgn="base" hangingPunct="0">
              <a:lnSpc>
                <a:spcPct val="8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defTabSz="449263" eaLnBrk="0" fontAlgn="base" hangingPunct="0">
              <a:lnSpc>
                <a:spcPct val="8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algn="ctr" eaLnBrk="1">
              <a:lnSpc>
                <a:spcPct val="100000"/>
              </a:lnSpc>
              <a:spcAft>
                <a:spcPct val="0"/>
              </a:spcAft>
            </a:pPr>
            <a:r>
              <a:rPr lang="fr-FR" altLang="fr-FR" sz="1200">
                <a:latin typeface="Arial" panose="020B0604020202020204" pitchFamily="34" charset="0"/>
                <a:cs typeface="Arial" panose="020B0604020202020204" pitchFamily="34" charset="0"/>
              </a:rPr>
              <a:t>IA-IPR </a:t>
            </a:r>
          </a:p>
          <a:p>
            <a:pPr algn="ctr" eaLnBrk="1">
              <a:lnSpc>
                <a:spcPct val="100000"/>
              </a:lnSpc>
              <a:spcAft>
                <a:spcPct val="0"/>
              </a:spcAft>
            </a:pPr>
            <a:r>
              <a:rPr lang="fr-FR" altLang="fr-FR" sz="1200">
                <a:latin typeface="Arial" panose="020B0604020202020204" pitchFamily="34" charset="0"/>
                <a:cs typeface="Arial" panose="020B0604020202020204" pitchFamily="34" charset="0"/>
              </a:rPr>
              <a:t>Académie de Lille</a:t>
            </a:r>
          </a:p>
        </p:txBody>
      </p:sp>
      <p:graphicFrame>
        <p:nvGraphicFramePr>
          <p:cNvPr id="22533" name="Group 5"/>
          <p:cNvGraphicFramePr>
            <a:graphicFrameLocks noGrp="1"/>
          </p:cNvGraphicFramePr>
          <p:nvPr/>
        </p:nvGraphicFramePr>
        <p:xfrm>
          <a:off x="231775" y="1604963"/>
          <a:ext cx="11864975" cy="5148263"/>
        </p:xfrm>
        <a:graphic>
          <a:graphicData uri="http://schemas.openxmlformats.org/drawingml/2006/table">
            <a:tbl>
              <a:tblPr/>
              <a:tblGrid>
                <a:gridCol w="1638300">
                  <a:extLst>
                    <a:ext uri="{9D8B030D-6E8A-4147-A177-3AD203B41FA5}">
                      <a16:colId xmlns:a16="http://schemas.microsoft.com/office/drawing/2014/main" val="1362485557"/>
                    </a:ext>
                  </a:extLst>
                </a:gridCol>
                <a:gridCol w="4551363">
                  <a:extLst>
                    <a:ext uri="{9D8B030D-6E8A-4147-A177-3AD203B41FA5}">
                      <a16:colId xmlns:a16="http://schemas.microsoft.com/office/drawing/2014/main" val="3256655882"/>
                    </a:ext>
                  </a:extLst>
                </a:gridCol>
                <a:gridCol w="4278312">
                  <a:extLst>
                    <a:ext uri="{9D8B030D-6E8A-4147-A177-3AD203B41FA5}">
                      <a16:colId xmlns:a16="http://schemas.microsoft.com/office/drawing/2014/main" val="432704497"/>
                    </a:ext>
                  </a:extLst>
                </a:gridCol>
                <a:gridCol w="1397000">
                  <a:extLst>
                    <a:ext uri="{9D8B030D-6E8A-4147-A177-3AD203B41FA5}">
                      <a16:colId xmlns:a16="http://schemas.microsoft.com/office/drawing/2014/main" val="2427618559"/>
                    </a:ext>
                  </a:extLst>
                </a:gridCol>
              </a:tblGrid>
              <a:tr h="1184275">
                <a:tc>
                  <a:txBody>
                    <a:bodyPr/>
                    <a:lstStyle>
                      <a:lvl1pPr>
                        <a:lnSpc>
                          <a:spcPct val="84000"/>
                        </a:lnSpc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  <a:tab pos="10134600" algn="l"/>
                          <a:tab pos="10858500" algn="l"/>
                          <a:tab pos="115824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defRPr>
                      </a:lvl1pPr>
                      <a:lvl2pPr>
                        <a:lnSpc>
                          <a:spcPct val="84000"/>
                        </a:lnSpc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  <a:tab pos="10134600" algn="l"/>
                          <a:tab pos="10858500" algn="l"/>
                          <a:tab pos="115824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defRPr>
                      </a:lvl2pPr>
                      <a:lvl3pPr>
                        <a:lnSpc>
                          <a:spcPct val="84000"/>
                        </a:lnSpc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  <a:tab pos="10134600" algn="l"/>
                          <a:tab pos="10858500" algn="l"/>
                          <a:tab pos="115824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defRPr>
                      </a:lvl3pPr>
                      <a:lvl4pPr>
                        <a:lnSpc>
                          <a:spcPct val="84000"/>
                        </a:lnSpc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  <a:tab pos="10134600" algn="l"/>
                          <a:tab pos="10858500" algn="l"/>
                          <a:tab pos="115824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defRPr>
                      </a:lvl4pPr>
                      <a:lvl5pPr>
                        <a:lnSpc>
                          <a:spcPct val="84000"/>
                        </a:lnSpc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  <a:tab pos="10134600" algn="l"/>
                          <a:tab pos="10858500" algn="l"/>
                          <a:tab pos="11582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defRPr>
                      </a:lvl5pPr>
                      <a:lvl6pPr marL="2514600" indent="-228600" defTabSz="449263" fontAlgn="base" hangingPunct="0">
                        <a:lnSpc>
                          <a:spcPct val="84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  <a:tab pos="10134600" algn="l"/>
                          <a:tab pos="10858500" algn="l"/>
                          <a:tab pos="11582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defRPr>
                      </a:lvl6pPr>
                      <a:lvl7pPr marL="2971800" indent="-228600" defTabSz="449263" fontAlgn="base" hangingPunct="0">
                        <a:lnSpc>
                          <a:spcPct val="84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  <a:tab pos="10134600" algn="l"/>
                          <a:tab pos="10858500" algn="l"/>
                          <a:tab pos="11582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defRPr>
                      </a:lvl7pPr>
                      <a:lvl8pPr marL="3429000" indent="-228600" defTabSz="449263" fontAlgn="base" hangingPunct="0">
                        <a:lnSpc>
                          <a:spcPct val="84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  <a:tab pos="10134600" algn="l"/>
                          <a:tab pos="10858500" algn="l"/>
                          <a:tab pos="11582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defRPr>
                      </a:lvl8pPr>
                      <a:lvl9pPr marL="3886200" indent="-228600" defTabSz="449263" fontAlgn="base" hangingPunct="0">
                        <a:lnSpc>
                          <a:spcPct val="84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  <a:tab pos="10134600" algn="l"/>
                          <a:tab pos="10858500" algn="l"/>
                          <a:tab pos="11582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  <a:tab pos="10134600" algn="l"/>
                          <a:tab pos="10858500" algn="l"/>
                          <a:tab pos="11582400" algn="l"/>
                        </a:tabLst>
                      </a:pPr>
                      <a:r>
                        <a:rPr kumimoji="0" lang="fr-FR" altLang="fr-F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Première</a:t>
                      </a:r>
                    </a:p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  <a:tab pos="10134600" algn="l"/>
                          <a:tab pos="10858500" algn="l"/>
                          <a:tab pos="11582400" algn="l"/>
                        </a:tabLst>
                      </a:pPr>
                      <a:r>
                        <a:rPr kumimoji="0" lang="fr-FR" alt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Semestre 1</a:t>
                      </a:r>
                    </a:p>
                  </a:txBody>
                  <a:tcPr marL="0" marR="0" marT="15876" marB="0" anchor="ctr" horzOverflow="overflow">
                    <a:lnL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EE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4000"/>
                        </a:lnSpc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  <a:tab pos="10134600" algn="l"/>
                          <a:tab pos="10858500" algn="l"/>
                          <a:tab pos="115824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defRPr>
                      </a:lvl1pPr>
                      <a:lvl2pPr>
                        <a:lnSpc>
                          <a:spcPct val="84000"/>
                        </a:lnSpc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  <a:tab pos="10134600" algn="l"/>
                          <a:tab pos="10858500" algn="l"/>
                          <a:tab pos="115824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defRPr>
                      </a:lvl2pPr>
                      <a:lvl3pPr>
                        <a:lnSpc>
                          <a:spcPct val="84000"/>
                        </a:lnSpc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  <a:tab pos="10134600" algn="l"/>
                          <a:tab pos="10858500" algn="l"/>
                          <a:tab pos="115824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defRPr>
                      </a:lvl3pPr>
                      <a:lvl4pPr>
                        <a:lnSpc>
                          <a:spcPct val="84000"/>
                        </a:lnSpc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  <a:tab pos="10134600" algn="l"/>
                          <a:tab pos="10858500" algn="l"/>
                          <a:tab pos="115824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defRPr>
                      </a:lvl4pPr>
                      <a:lvl5pPr>
                        <a:lnSpc>
                          <a:spcPct val="84000"/>
                        </a:lnSpc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  <a:tab pos="10134600" algn="l"/>
                          <a:tab pos="10858500" algn="l"/>
                          <a:tab pos="11582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defRPr>
                      </a:lvl5pPr>
                      <a:lvl6pPr marL="2514600" indent="-228600" defTabSz="449263" fontAlgn="base" hangingPunct="0">
                        <a:lnSpc>
                          <a:spcPct val="84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  <a:tab pos="10134600" algn="l"/>
                          <a:tab pos="10858500" algn="l"/>
                          <a:tab pos="11582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defRPr>
                      </a:lvl6pPr>
                      <a:lvl7pPr marL="2971800" indent="-228600" defTabSz="449263" fontAlgn="base" hangingPunct="0">
                        <a:lnSpc>
                          <a:spcPct val="84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  <a:tab pos="10134600" algn="l"/>
                          <a:tab pos="10858500" algn="l"/>
                          <a:tab pos="11582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defRPr>
                      </a:lvl7pPr>
                      <a:lvl8pPr marL="3429000" indent="-228600" defTabSz="449263" fontAlgn="base" hangingPunct="0">
                        <a:lnSpc>
                          <a:spcPct val="84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  <a:tab pos="10134600" algn="l"/>
                          <a:tab pos="10858500" algn="l"/>
                          <a:tab pos="11582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defRPr>
                      </a:lvl8pPr>
                      <a:lvl9pPr marL="3886200" indent="-228600" defTabSz="449263" fontAlgn="base" hangingPunct="0">
                        <a:lnSpc>
                          <a:spcPct val="84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  <a:tab pos="10134600" algn="l"/>
                          <a:tab pos="10858500" algn="l"/>
                          <a:tab pos="11582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  <a:tab pos="10134600" algn="l"/>
                          <a:tab pos="10858500" algn="l"/>
                          <a:tab pos="11582400" algn="l"/>
                        </a:tabLst>
                      </a:pPr>
                      <a:r>
                        <a:rPr kumimoji="0" lang="fr-FR" altLang="fr-F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Les pouvoirs de la parole</a:t>
                      </a:r>
                    </a:p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  <a:tab pos="10134600" algn="l"/>
                          <a:tab pos="10858500" algn="l"/>
                          <a:tab pos="11582400" algn="l"/>
                        </a:tabLst>
                      </a:pPr>
                      <a:r>
                        <a:rPr kumimoji="0" lang="fr-FR" alt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Période de référence :</a:t>
                      </a:r>
                    </a:p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  <a:tab pos="10134600" algn="l"/>
                          <a:tab pos="10858500" algn="l"/>
                          <a:tab pos="11582400" algn="l"/>
                        </a:tabLst>
                      </a:pPr>
                      <a:r>
                        <a:rPr kumimoji="0" lang="fr-FR" alt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l’Antiquité à l’Âge classique</a:t>
                      </a:r>
                    </a:p>
                  </a:txBody>
                  <a:tcPr marL="0" marR="0" marT="17640" marB="0" anchor="ctr" horzOverflow="overflow">
                    <a:lnL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EE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4000"/>
                        </a:lnSpc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  <a:tab pos="10134600" algn="l"/>
                          <a:tab pos="10858500" algn="l"/>
                          <a:tab pos="115824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defRPr>
                      </a:lvl1pPr>
                      <a:lvl2pPr>
                        <a:lnSpc>
                          <a:spcPct val="84000"/>
                        </a:lnSpc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  <a:tab pos="10134600" algn="l"/>
                          <a:tab pos="10858500" algn="l"/>
                          <a:tab pos="115824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defRPr>
                      </a:lvl2pPr>
                      <a:lvl3pPr>
                        <a:lnSpc>
                          <a:spcPct val="84000"/>
                        </a:lnSpc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  <a:tab pos="10134600" algn="l"/>
                          <a:tab pos="10858500" algn="l"/>
                          <a:tab pos="115824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defRPr>
                      </a:lvl3pPr>
                      <a:lvl4pPr>
                        <a:lnSpc>
                          <a:spcPct val="84000"/>
                        </a:lnSpc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  <a:tab pos="10134600" algn="l"/>
                          <a:tab pos="10858500" algn="l"/>
                          <a:tab pos="115824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defRPr>
                      </a:lvl4pPr>
                      <a:lvl5pPr>
                        <a:lnSpc>
                          <a:spcPct val="84000"/>
                        </a:lnSpc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  <a:tab pos="10134600" algn="l"/>
                          <a:tab pos="10858500" algn="l"/>
                          <a:tab pos="11582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defRPr>
                      </a:lvl5pPr>
                      <a:lvl6pPr marL="2514600" indent="-228600" defTabSz="449263" fontAlgn="base" hangingPunct="0">
                        <a:lnSpc>
                          <a:spcPct val="84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  <a:tab pos="10134600" algn="l"/>
                          <a:tab pos="10858500" algn="l"/>
                          <a:tab pos="11582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defRPr>
                      </a:lvl6pPr>
                      <a:lvl7pPr marL="2971800" indent="-228600" defTabSz="449263" fontAlgn="base" hangingPunct="0">
                        <a:lnSpc>
                          <a:spcPct val="84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  <a:tab pos="10134600" algn="l"/>
                          <a:tab pos="10858500" algn="l"/>
                          <a:tab pos="11582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defRPr>
                      </a:lvl7pPr>
                      <a:lvl8pPr marL="3429000" indent="-228600" defTabSz="449263" fontAlgn="base" hangingPunct="0">
                        <a:lnSpc>
                          <a:spcPct val="84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  <a:tab pos="10134600" algn="l"/>
                          <a:tab pos="10858500" algn="l"/>
                          <a:tab pos="11582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defRPr>
                      </a:lvl8pPr>
                      <a:lvl9pPr marL="3886200" indent="-228600" defTabSz="449263" fontAlgn="base" hangingPunct="0">
                        <a:lnSpc>
                          <a:spcPct val="84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  <a:tab pos="10134600" algn="l"/>
                          <a:tab pos="10858500" algn="l"/>
                          <a:tab pos="11582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  <a:tab pos="10134600" algn="l"/>
                          <a:tab pos="10858500" algn="l"/>
                          <a:tab pos="11582400" algn="l"/>
                        </a:tabLst>
                      </a:pPr>
                      <a:r>
                        <a:rPr kumimoji="0" lang="fr-FR" alt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L’art de la parole</a:t>
                      </a:r>
                    </a:p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  <a:tab pos="10134600" algn="l"/>
                          <a:tab pos="10858500" algn="l"/>
                          <a:tab pos="11582400" algn="l"/>
                        </a:tabLst>
                      </a:pPr>
                      <a:r>
                        <a:rPr kumimoji="0" lang="fr-FR" alt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L’autorité de la parole</a:t>
                      </a:r>
                    </a:p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  <a:tab pos="10134600" algn="l"/>
                          <a:tab pos="10858500" algn="l"/>
                          <a:tab pos="11582400" algn="l"/>
                        </a:tabLst>
                      </a:pPr>
                      <a:r>
                        <a:rPr kumimoji="0" lang="fr-FR" alt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Les séductions de la parole</a:t>
                      </a:r>
                    </a:p>
                  </a:txBody>
                  <a:tcPr marL="0" marR="0" marT="15876" marB="0" anchor="ctr" horzOverflow="overflow">
                    <a:lnL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EE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4000"/>
                        </a:lnSpc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  <a:tab pos="10134600" algn="l"/>
                          <a:tab pos="10858500" algn="l"/>
                          <a:tab pos="115824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defRPr>
                      </a:lvl1pPr>
                      <a:lvl2pPr>
                        <a:lnSpc>
                          <a:spcPct val="84000"/>
                        </a:lnSpc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  <a:tab pos="10134600" algn="l"/>
                          <a:tab pos="10858500" algn="l"/>
                          <a:tab pos="115824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defRPr>
                      </a:lvl2pPr>
                      <a:lvl3pPr>
                        <a:lnSpc>
                          <a:spcPct val="84000"/>
                        </a:lnSpc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  <a:tab pos="10134600" algn="l"/>
                          <a:tab pos="10858500" algn="l"/>
                          <a:tab pos="115824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defRPr>
                      </a:lvl3pPr>
                      <a:lvl4pPr>
                        <a:lnSpc>
                          <a:spcPct val="84000"/>
                        </a:lnSpc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  <a:tab pos="10134600" algn="l"/>
                          <a:tab pos="10858500" algn="l"/>
                          <a:tab pos="115824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defRPr>
                      </a:lvl4pPr>
                      <a:lvl5pPr>
                        <a:lnSpc>
                          <a:spcPct val="84000"/>
                        </a:lnSpc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  <a:tab pos="10134600" algn="l"/>
                          <a:tab pos="10858500" algn="l"/>
                          <a:tab pos="11582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defRPr>
                      </a:lvl5pPr>
                      <a:lvl6pPr marL="2514600" indent="-228600" defTabSz="449263" fontAlgn="base" hangingPunct="0">
                        <a:lnSpc>
                          <a:spcPct val="84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  <a:tab pos="10134600" algn="l"/>
                          <a:tab pos="10858500" algn="l"/>
                          <a:tab pos="11582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defRPr>
                      </a:lvl6pPr>
                      <a:lvl7pPr marL="2971800" indent="-228600" defTabSz="449263" fontAlgn="base" hangingPunct="0">
                        <a:lnSpc>
                          <a:spcPct val="84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  <a:tab pos="10134600" algn="l"/>
                          <a:tab pos="10858500" algn="l"/>
                          <a:tab pos="11582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defRPr>
                      </a:lvl7pPr>
                      <a:lvl8pPr marL="3429000" indent="-228600" defTabSz="449263" fontAlgn="base" hangingPunct="0">
                        <a:lnSpc>
                          <a:spcPct val="84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  <a:tab pos="10134600" algn="l"/>
                          <a:tab pos="10858500" algn="l"/>
                          <a:tab pos="11582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defRPr>
                      </a:lvl8pPr>
                      <a:lvl9pPr marL="3886200" indent="-228600" defTabSz="449263" fontAlgn="base" hangingPunct="0">
                        <a:lnSpc>
                          <a:spcPct val="84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  <a:tab pos="10134600" algn="l"/>
                          <a:tab pos="10858500" algn="l"/>
                          <a:tab pos="11582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  <a:tab pos="10134600" algn="l"/>
                          <a:tab pos="10858500" algn="l"/>
                          <a:tab pos="11582400" algn="l"/>
                        </a:tabLst>
                      </a:pPr>
                      <a:r>
                        <a:rPr kumimoji="0" lang="fr-FR" alt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2h/semaine</a:t>
                      </a:r>
                    </a:p>
                  </a:txBody>
                  <a:tcPr marL="0" marR="0" marT="15876" marB="0" anchor="ctr" horzOverflow="overflow">
                    <a:lnL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4377451"/>
                  </a:ext>
                </a:extLst>
              </a:tr>
              <a:tr h="1412875">
                <a:tc>
                  <a:txBody>
                    <a:bodyPr/>
                    <a:lstStyle>
                      <a:lvl1pPr>
                        <a:lnSpc>
                          <a:spcPct val="84000"/>
                        </a:lnSpc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  <a:tab pos="10134600" algn="l"/>
                          <a:tab pos="10858500" algn="l"/>
                          <a:tab pos="115824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defRPr>
                      </a:lvl1pPr>
                      <a:lvl2pPr>
                        <a:lnSpc>
                          <a:spcPct val="84000"/>
                        </a:lnSpc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  <a:tab pos="10134600" algn="l"/>
                          <a:tab pos="10858500" algn="l"/>
                          <a:tab pos="115824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defRPr>
                      </a:lvl2pPr>
                      <a:lvl3pPr>
                        <a:lnSpc>
                          <a:spcPct val="84000"/>
                        </a:lnSpc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  <a:tab pos="10134600" algn="l"/>
                          <a:tab pos="10858500" algn="l"/>
                          <a:tab pos="115824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defRPr>
                      </a:lvl3pPr>
                      <a:lvl4pPr>
                        <a:lnSpc>
                          <a:spcPct val="84000"/>
                        </a:lnSpc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  <a:tab pos="10134600" algn="l"/>
                          <a:tab pos="10858500" algn="l"/>
                          <a:tab pos="115824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defRPr>
                      </a:lvl4pPr>
                      <a:lvl5pPr>
                        <a:lnSpc>
                          <a:spcPct val="84000"/>
                        </a:lnSpc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  <a:tab pos="10134600" algn="l"/>
                          <a:tab pos="10858500" algn="l"/>
                          <a:tab pos="11582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defRPr>
                      </a:lvl5pPr>
                      <a:lvl6pPr marL="2514600" indent="-228600" defTabSz="449263" fontAlgn="base" hangingPunct="0">
                        <a:lnSpc>
                          <a:spcPct val="84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  <a:tab pos="10134600" algn="l"/>
                          <a:tab pos="10858500" algn="l"/>
                          <a:tab pos="11582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defRPr>
                      </a:lvl6pPr>
                      <a:lvl7pPr marL="2971800" indent="-228600" defTabSz="449263" fontAlgn="base" hangingPunct="0">
                        <a:lnSpc>
                          <a:spcPct val="84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  <a:tab pos="10134600" algn="l"/>
                          <a:tab pos="10858500" algn="l"/>
                          <a:tab pos="11582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defRPr>
                      </a:lvl7pPr>
                      <a:lvl8pPr marL="3429000" indent="-228600" defTabSz="449263" fontAlgn="base" hangingPunct="0">
                        <a:lnSpc>
                          <a:spcPct val="84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  <a:tab pos="10134600" algn="l"/>
                          <a:tab pos="10858500" algn="l"/>
                          <a:tab pos="11582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defRPr>
                      </a:lvl8pPr>
                      <a:lvl9pPr marL="3886200" indent="-228600" defTabSz="449263" fontAlgn="base" hangingPunct="0">
                        <a:lnSpc>
                          <a:spcPct val="84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  <a:tab pos="10134600" algn="l"/>
                          <a:tab pos="10858500" algn="l"/>
                          <a:tab pos="11582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  <a:tab pos="10134600" algn="l"/>
                          <a:tab pos="10858500" algn="l"/>
                          <a:tab pos="11582400" algn="l"/>
                        </a:tabLst>
                      </a:pPr>
                      <a:r>
                        <a:rPr kumimoji="0" lang="fr-FR" altLang="fr-F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Première</a:t>
                      </a:r>
                    </a:p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  <a:tab pos="10134600" algn="l"/>
                          <a:tab pos="10858500" algn="l"/>
                          <a:tab pos="11582400" algn="l"/>
                        </a:tabLst>
                      </a:pPr>
                      <a:r>
                        <a:rPr kumimoji="0" lang="fr-FR" alt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Semestre 2</a:t>
                      </a:r>
                    </a:p>
                  </a:txBody>
                  <a:tcPr marL="0" marR="0" marT="15876" marB="0" anchor="ctr" horzOverflow="overflow">
                    <a:lnL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4000"/>
                        </a:lnSpc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  <a:tab pos="10134600" algn="l"/>
                          <a:tab pos="10858500" algn="l"/>
                          <a:tab pos="115824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defRPr>
                      </a:lvl1pPr>
                      <a:lvl2pPr>
                        <a:lnSpc>
                          <a:spcPct val="84000"/>
                        </a:lnSpc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  <a:tab pos="10134600" algn="l"/>
                          <a:tab pos="10858500" algn="l"/>
                          <a:tab pos="115824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defRPr>
                      </a:lvl2pPr>
                      <a:lvl3pPr>
                        <a:lnSpc>
                          <a:spcPct val="84000"/>
                        </a:lnSpc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  <a:tab pos="10134600" algn="l"/>
                          <a:tab pos="10858500" algn="l"/>
                          <a:tab pos="115824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defRPr>
                      </a:lvl3pPr>
                      <a:lvl4pPr>
                        <a:lnSpc>
                          <a:spcPct val="84000"/>
                        </a:lnSpc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  <a:tab pos="10134600" algn="l"/>
                          <a:tab pos="10858500" algn="l"/>
                          <a:tab pos="115824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defRPr>
                      </a:lvl4pPr>
                      <a:lvl5pPr>
                        <a:lnSpc>
                          <a:spcPct val="84000"/>
                        </a:lnSpc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  <a:tab pos="10134600" algn="l"/>
                          <a:tab pos="10858500" algn="l"/>
                          <a:tab pos="11582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defRPr>
                      </a:lvl5pPr>
                      <a:lvl6pPr marL="2514600" indent="-228600" defTabSz="449263" fontAlgn="base" hangingPunct="0">
                        <a:lnSpc>
                          <a:spcPct val="84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  <a:tab pos="10134600" algn="l"/>
                          <a:tab pos="10858500" algn="l"/>
                          <a:tab pos="11582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defRPr>
                      </a:lvl6pPr>
                      <a:lvl7pPr marL="2971800" indent="-228600" defTabSz="449263" fontAlgn="base" hangingPunct="0">
                        <a:lnSpc>
                          <a:spcPct val="84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  <a:tab pos="10134600" algn="l"/>
                          <a:tab pos="10858500" algn="l"/>
                          <a:tab pos="11582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defRPr>
                      </a:lvl7pPr>
                      <a:lvl8pPr marL="3429000" indent="-228600" defTabSz="449263" fontAlgn="base" hangingPunct="0">
                        <a:lnSpc>
                          <a:spcPct val="84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  <a:tab pos="10134600" algn="l"/>
                          <a:tab pos="10858500" algn="l"/>
                          <a:tab pos="11582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defRPr>
                      </a:lvl8pPr>
                      <a:lvl9pPr marL="3886200" indent="-228600" defTabSz="449263" fontAlgn="base" hangingPunct="0">
                        <a:lnSpc>
                          <a:spcPct val="84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  <a:tab pos="10134600" algn="l"/>
                          <a:tab pos="10858500" algn="l"/>
                          <a:tab pos="11582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  <a:tab pos="10134600" algn="l"/>
                          <a:tab pos="10858500" algn="l"/>
                          <a:tab pos="11582400" algn="l"/>
                        </a:tabLst>
                      </a:pPr>
                      <a:r>
                        <a:rPr kumimoji="0" lang="fr-FR" altLang="fr-F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Les représentations du monde</a:t>
                      </a:r>
                    </a:p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  <a:tab pos="10134600" algn="l"/>
                          <a:tab pos="10858500" algn="l"/>
                          <a:tab pos="11582400" algn="l"/>
                        </a:tabLst>
                      </a:pPr>
                      <a:r>
                        <a:rPr kumimoji="0" lang="fr-FR" alt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Période de référence :</a:t>
                      </a:r>
                    </a:p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  <a:tab pos="10134600" algn="l"/>
                          <a:tab pos="10858500" algn="l"/>
                          <a:tab pos="11582400" algn="l"/>
                        </a:tabLst>
                      </a:pPr>
                      <a:r>
                        <a:rPr kumimoji="0" lang="fr-FR" alt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Renaissance, Âge classique, Lumières</a:t>
                      </a:r>
                    </a:p>
                  </a:txBody>
                  <a:tcPr marL="0" marR="0" marT="17640" marB="0" anchor="ctr" horzOverflow="overflow">
                    <a:lnL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4000"/>
                        </a:lnSpc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  <a:tab pos="10134600" algn="l"/>
                          <a:tab pos="10858500" algn="l"/>
                          <a:tab pos="115824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defRPr>
                      </a:lvl1pPr>
                      <a:lvl2pPr>
                        <a:lnSpc>
                          <a:spcPct val="84000"/>
                        </a:lnSpc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  <a:tab pos="10134600" algn="l"/>
                          <a:tab pos="10858500" algn="l"/>
                          <a:tab pos="115824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defRPr>
                      </a:lvl2pPr>
                      <a:lvl3pPr>
                        <a:lnSpc>
                          <a:spcPct val="84000"/>
                        </a:lnSpc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  <a:tab pos="10134600" algn="l"/>
                          <a:tab pos="10858500" algn="l"/>
                          <a:tab pos="115824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defRPr>
                      </a:lvl3pPr>
                      <a:lvl4pPr>
                        <a:lnSpc>
                          <a:spcPct val="84000"/>
                        </a:lnSpc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  <a:tab pos="10134600" algn="l"/>
                          <a:tab pos="10858500" algn="l"/>
                          <a:tab pos="115824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defRPr>
                      </a:lvl4pPr>
                      <a:lvl5pPr>
                        <a:lnSpc>
                          <a:spcPct val="84000"/>
                        </a:lnSpc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  <a:tab pos="10134600" algn="l"/>
                          <a:tab pos="10858500" algn="l"/>
                          <a:tab pos="11582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defRPr>
                      </a:lvl5pPr>
                      <a:lvl6pPr marL="2514600" indent="-228600" defTabSz="449263" fontAlgn="base" hangingPunct="0">
                        <a:lnSpc>
                          <a:spcPct val="84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  <a:tab pos="10134600" algn="l"/>
                          <a:tab pos="10858500" algn="l"/>
                          <a:tab pos="11582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defRPr>
                      </a:lvl6pPr>
                      <a:lvl7pPr marL="2971800" indent="-228600" defTabSz="449263" fontAlgn="base" hangingPunct="0">
                        <a:lnSpc>
                          <a:spcPct val="84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  <a:tab pos="10134600" algn="l"/>
                          <a:tab pos="10858500" algn="l"/>
                          <a:tab pos="11582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defRPr>
                      </a:lvl7pPr>
                      <a:lvl8pPr marL="3429000" indent="-228600" defTabSz="449263" fontAlgn="base" hangingPunct="0">
                        <a:lnSpc>
                          <a:spcPct val="84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  <a:tab pos="10134600" algn="l"/>
                          <a:tab pos="10858500" algn="l"/>
                          <a:tab pos="11582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defRPr>
                      </a:lvl8pPr>
                      <a:lvl9pPr marL="3886200" indent="-228600" defTabSz="449263" fontAlgn="base" hangingPunct="0">
                        <a:lnSpc>
                          <a:spcPct val="84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  <a:tab pos="10134600" algn="l"/>
                          <a:tab pos="10858500" algn="l"/>
                          <a:tab pos="11582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  <a:tab pos="10134600" algn="l"/>
                          <a:tab pos="10858500" algn="l"/>
                          <a:tab pos="11582400" algn="l"/>
                        </a:tabLst>
                      </a:pPr>
                      <a:r>
                        <a:rPr kumimoji="0" lang="fr-FR" alt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Découvertes du monde et pluralité des      cultures</a:t>
                      </a:r>
                    </a:p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  <a:tab pos="10134600" algn="l"/>
                          <a:tab pos="10858500" algn="l"/>
                          <a:tab pos="11582400" algn="l"/>
                        </a:tabLst>
                      </a:pPr>
                      <a:r>
                        <a:rPr kumimoji="0" lang="fr-FR" alt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Décrire, figurer, imaginer</a:t>
                      </a:r>
                    </a:p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  <a:tab pos="10134600" algn="l"/>
                          <a:tab pos="10858500" algn="l"/>
                          <a:tab pos="11582400" algn="l"/>
                        </a:tabLst>
                      </a:pPr>
                      <a:r>
                        <a:rPr kumimoji="0" lang="fr-FR" alt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L’homme et l’animal</a:t>
                      </a:r>
                    </a:p>
                  </a:txBody>
                  <a:tcPr marL="0" marR="0" marT="15876" marB="0" anchor="ctr" horzOverflow="overflow">
                    <a:lnL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4000"/>
                        </a:lnSpc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  <a:tab pos="10134600" algn="l"/>
                          <a:tab pos="10858500" algn="l"/>
                          <a:tab pos="115824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defRPr>
                      </a:lvl1pPr>
                      <a:lvl2pPr>
                        <a:lnSpc>
                          <a:spcPct val="84000"/>
                        </a:lnSpc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  <a:tab pos="10134600" algn="l"/>
                          <a:tab pos="10858500" algn="l"/>
                          <a:tab pos="115824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defRPr>
                      </a:lvl2pPr>
                      <a:lvl3pPr>
                        <a:lnSpc>
                          <a:spcPct val="84000"/>
                        </a:lnSpc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  <a:tab pos="10134600" algn="l"/>
                          <a:tab pos="10858500" algn="l"/>
                          <a:tab pos="115824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defRPr>
                      </a:lvl3pPr>
                      <a:lvl4pPr>
                        <a:lnSpc>
                          <a:spcPct val="84000"/>
                        </a:lnSpc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  <a:tab pos="10134600" algn="l"/>
                          <a:tab pos="10858500" algn="l"/>
                          <a:tab pos="115824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defRPr>
                      </a:lvl4pPr>
                      <a:lvl5pPr>
                        <a:lnSpc>
                          <a:spcPct val="84000"/>
                        </a:lnSpc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  <a:tab pos="10134600" algn="l"/>
                          <a:tab pos="10858500" algn="l"/>
                          <a:tab pos="11582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defRPr>
                      </a:lvl5pPr>
                      <a:lvl6pPr marL="2514600" indent="-228600" defTabSz="449263" fontAlgn="base" hangingPunct="0">
                        <a:lnSpc>
                          <a:spcPct val="84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  <a:tab pos="10134600" algn="l"/>
                          <a:tab pos="10858500" algn="l"/>
                          <a:tab pos="11582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defRPr>
                      </a:lvl6pPr>
                      <a:lvl7pPr marL="2971800" indent="-228600" defTabSz="449263" fontAlgn="base" hangingPunct="0">
                        <a:lnSpc>
                          <a:spcPct val="84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  <a:tab pos="10134600" algn="l"/>
                          <a:tab pos="10858500" algn="l"/>
                          <a:tab pos="11582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defRPr>
                      </a:lvl7pPr>
                      <a:lvl8pPr marL="3429000" indent="-228600" defTabSz="449263" fontAlgn="base" hangingPunct="0">
                        <a:lnSpc>
                          <a:spcPct val="84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  <a:tab pos="10134600" algn="l"/>
                          <a:tab pos="10858500" algn="l"/>
                          <a:tab pos="11582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defRPr>
                      </a:lvl8pPr>
                      <a:lvl9pPr marL="3886200" indent="-228600" defTabSz="449263" fontAlgn="base" hangingPunct="0">
                        <a:lnSpc>
                          <a:spcPct val="84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  <a:tab pos="10134600" algn="l"/>
                          <a:tab pos="10858500" algn="l"/>
                          <a:tab pos="11582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  <a:tab pos="10134600" algn="l"/>
                          <a:tab pos="10858500" algn="l"/>
                          <a:tab pos="11582400" algn="l"/>
                        </a:tabLst>
                      </a:pPr>
                      <a:r>
                        <a:rPr kumimoji="0" lang="fr-FR" alt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2h/semaine</a:t>
                      </a:r>
                    </a:p>
                  </a:txBody>
                  <a:tcPr marL="0" marR="0" marT="15876" marB="0" anchor="ctr" horzOverflow="overflow">
                    <a:lnL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6278257"/>
                  </a:ext>
                </a:extLst>
              </a:tr>
              <a:tr h="1252538">
                <a:tc>
                  <a:txBody>
                    <a:bodyPr/>
                    <a:lstStyle>
                      <a:lvl1pPr>
                        <a:lnSpc>
                          <a:spcPct val="84000"/>
                        </a:lnSpc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  <a:tab pos="10134600" algn="l"/>
                          <a:tab pos="10858500" algn="l"/>
                          <a:tab pos="115824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defRPr>
                      </a:lvl1pPr>
                      <a:lvl2pPr>
                        <a:lnSpc>
                          <a:spcPct val="84000"/>
                        </a:lnSpc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  <a:tab pos="10134600" algn="l"/>
                          <a:tab pos="10858500" algn="l"/>
                          <a:tab pos="115824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defRPr>
                      </a:lvl2pPr>
                      <a:lvl3pPr>
                        <a:lnSpc>
                          <a:spcPct val="84000"/>
                        </a:lnSpc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  <a:tab pos="10134600" algn="l"/>
                          <a:tab pos="10858500" algn="l"/>
                          <a:tab pos="115824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defRPr>
                      </a:lvl3pPr>
                      <a:lvl4pPr>
                        <a:lnSpc>
                          <a:spcPct val="84000"/>
                        </a:lnSpc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  <a:tab pos="10134600" algn="l"/>
                          <a:tab pos="10858500" algn="l"/>
                          <a:tab pos="115824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defRPr>
                      </a:lvl4pPr>
                      <a:lvl5pPr>
                        <a:lnSpc>
                          <a:spcPct val="84000"/>
                        </a:lnSpc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  <a:tab pos="10134600" algn="l"/>
                          <a:tab pos="10858500" algn="l"/>
                          <a:tab pos="11582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defRPr>
                      </a:lvl5pPr>
                      <a:lvl6pPr marL="2514600" indent="-228600" defTabSz="449263" fontAlgn="base" hangingPunct="0">
                        <a:lnSpc>
                          <a:spcPct val="84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  <a:tab pos="10134600" algn="l"/>
                          <a:tab pos="10858500" algn="l"/>
                          <a:tab pos="11582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defRPr>
                      </a:lvl6pPr>
                      <a:lvl7pPr marL="2971800" indent="-228600" defTabSz="449263" fontAlgn="base" hangingPunct="0">
                        <a:lnSpc>
                          <a:spcPct val="84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  <a:tab pos="10134600" algn="l"/>
                          <a:tab pos="10858500" algn="l"/>
                          <a:tab pos="11582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defRPr>
                      </a:lvl7pPr>
                      <a:lvl8pPr marL="3429000" indent="-228600" defTabSz="449263" fontAlgn="base" hangingPunct="0">
                        <a:lnSpc>
                          <a:spcPct val="84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  <a:tab pos="10134600" algn="l"/>
                          <a:tab pos="10858500" algn="l"/>
                          <a:tab pos="11582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defRPr>
                      </a:lvl8pPr>
                      <a:lvl9pPr marL="3886200" indent="-228600" defTabSz="449263" fontAlgn="base" hangingPunct="0">
                        <a:lnSpc>
                          <a:spcPct val="84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  <a:tab pos="10134600" algn="l"/>
                          <a:tab pos="10858500" algn="l"/>
                          <a:tab pos="11582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  <a:tab pos="10134600" algn="l"/>
                          <a:tab pos="10858500" algn="l"/>
                          <a:tab pos="11582400" algn="l"/>
                        </a:tabLst>
                      </a:pPr>
                      <a:r>
                        <a:rPr kumimoji="0" lang="fr-FR" altLang="fr-F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Terminale</a:t>
                      </a:r>
                    </a:p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  <a:tab pos="10134600" algn="l"/>
                          <a:tab pos="10858500" algn="l"/>
                          <a:tab pos="11582400" algn="l"/>
                        </a:tabLst>
                      </a:pPr>
                      <a:r>
                        <a:rPr kumimoji="0" lang="fr-FR" alt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Semestre 1</a:t>
                      </a:r>
                    </a:p>
                  </a:txBody>
                  <a:tcPr marL="0" marR="0" marT="15876" marB="0" anchor="ctr" horzOverflow="overflow">
                    <a:lnL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EE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4000"/>
                        </a:lnSpc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  <a:tab pos="10134600" algn="l"/>
                          <a:tab pos="10858500" algn="l"/>
                          <a:tab pos="115824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defRPr>
                      </a:lvl1pPr>
                      <a:lvl2pPr>
                        <a:lnSpc>
                          <a:spcPct val="84000"/>
                        </a:lnSpc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  <a:tab pos="10134600" algn="l"/>
                          <a:tab pos="10858500" algn="l"/>
                          <a:tab pos="115824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defRPr>
                      </a:lvl2pPr>
                      <a:lvl3pPr>
                        <a:lnSpc>
                          <a:spcPct val="84000"/>
                        </a:lnSpc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  <a:tab pos="10134600" algn="l"/>
                          <a:tab pos="10858500" algn="l"/>
                          <a:tab pos="115824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defRPr>
                      </a:lvl3pPr>
                      <a:lvl4pPr>
                        <a:lnSpc>
                          <a:spcPct val="84000"/>
                        </a:lnSpc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  <a:tab pos="10134600" algn="l"/>
                          <a:tab pos="10858500" algn="l"/>
                          <a:tab pos="115824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defRPr>
                      </a:lvl4pPr>
                      <a:lvl5pPr>
                        <a:lnSpc>
                          <a:spcPct val="84000"/>
                        </a:lnSpc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  <a:tab pos="10134600" algn="l"/>
                          <a:tab pos="10858500" algn="l"/>
                          <a:tab pos="11582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defRPr>
                      </a:lvl5pPr>
                      <a:lvl6pPr marL="2514600" indent="-228600" defTabSz="449263" fontAlgn="base" hangingPunct="0">
                        <a:lnSpc>
                          <a:spcPct val="84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  <a:tab pos="10134600" algn="l"/>
                          <a:tab pos="10858500" algn="l"/>
                          <a:tab pos="11582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defRPr>
                      </a:lvl6pPr>
                      <a:lvl7pPr marL="2971800" indent="-228600" defTabSz="449263" fontAlgn="base" hangingPunct="0">
                        <a:lnSpc>
                          <a:spcPct val="84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  <a:tab pos="10134600" algn="l"/>
                          <a:tab pos="10858500" algn="l"/>
                          <a:tab pos="11582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defRPr>
                      </a:lvl7pPr>
                      <a:lvl8pPr marL="3429000" indent="-228600" defTabSz="449263" fontAlgn="base" hangingPunct="0">
                        <a:lnSpc>
                          <a:spcPct val="84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  <a:tab pos="10134600" algn="l"/>
                          <a:tab pos="10858500" algn="l"/>
                          <a:tab pos="11582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defRPr>
                      </a:lvl8pPr>
                      <a:lvl9pPr marL="3886200" indent="-228600" defTabSz="449263" fontAlgn="base" hangingPunct="0">
                        <a:lnSpc>
                          <a:spcPct val="84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  <a:tab pos="10134600" algn="l"/>
                          <a:tab pos="10858500" algn="l"/>
                          <a:tab pos="11582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  <a:tab pos="10134600" algn="l"/>
                          <a:tab pos="10858500" algn="l"/>
                          <a:tab pos="11582400" algn="l"/>
                        </a:tabLst>
                      </a:pPr>
                      <a:r>
                        <a:rPr kumimoji="0" lang="fr-FR" altLang="fr-FR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La recherche de soi</a:t>
                      </a:r>
                    </a:p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  <a:tab pos="10134600" algn="l"/>
                          <a:tab pos="10858500" algn="l"/>
                          <a:tab pos="11582400" algn="l"/>
                        </a:tabLst>
                      </a:pPr>
                      <a:r>
                        <a:rPr kumimoji="0" lang="fr-FR" alt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Période de référence :</a:t>
                      </a:r>
                    </a:p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  <a:tab pos="10134600" algn="l"/>
                          <a:tab pos="10858500" algn="l"/>
                          <a:tab pos="11582400" algn="l"/>
                        </a:tabLst>
                      </a:pPr>
                      <a:r>
                        <a:rPr kumimoji="0" lang="fr-FR" alt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du romantisme au XXe siècle</a:t>
                      </a:r>
                    </a:p>
                  </a:txBody>
                  <a:tcPr marL="0" marR="0" marT="18522" marB="0" anchor="ctr" horzOverflow="overflow">
                    <a:lnL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EE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4000"/>
                        </a:lnSpc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  <a:tab pos="10134600" algn="l"/>
                          <a:tab pos="10858500" algn="l"/>
                          <a:tab pos="115824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defRPr>
                      </a:lvl1pPr>
                      <a:lvl2pPr>
                        <a:lnSpc>
                          <a:spcPct val="84000"/>
                        </a:lnSpc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  <a:tab pos="10134600" algn="l"/>
                          <a:tab pos="10858500" algn="l"/>
                          <a:tab pos="115824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defRPr>
                      </a:lvl2pPr>
                      <a:lvl3pPr>
                        <a:lnSpc>
                          <a:spcPct val="84000"/>
                        </a:lnSpc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  <a:tab pos="10134600" algn="l"/>
                          <a:tab pos="10858500" algn="l"/>
                          <a:tab pos="115824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defRPr>
                      </a:lvl3pPr>
                      <a:lvl4pPr>
                        <a:lnSpc>
                          <a:spcPct val="84000"/>
                        </a:lnSpc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  <a:tab pos="10134600" algn="l"/>
                          <a:tab pos="10858500" algn="l"/>
                          <a:tab pos="115824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defRPr>
                      </a:lvl4pPr>
                      <a:lvl5pPr>
                        <a:lnSpc>
                          <a:spcPct val="84000"/>
                        </a:lnSpc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  <a:tab pos="10134600" algn="l"/>
                          <a:tab pos="10858500" algn="l"/>
                          <a:tab pos="11582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defRPr>
                      </a:lvl5pPr>
                      <a:lvl6pPr marL="2514600" indent="-228600" defTabSz="449263" fontAlgn="base" hangingPunct="0">
                        <a:lnSpc>
                          <a:spcPct val="84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  <a:tab pos="10134600" algn="l"/>
                          <a:tab pos="10858500" algn="l"/>
                          <a:tab pos="11582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defRPr>
                      </a:lvl6pPr>
                      <a:lvl7pPr marL="2971800" indent="-228600" defTabSz="449263" fontAlgn="base" hangingPunct="0">
                        <a:lnSpc>
                          <a:spcPct val="84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  <a:tab pos="10134600" algn="l"/>
                          <a:tab pos="10858500" algn="l"/>
                          <a:tab pos="11582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defRPr>
                      </a:lvl7pPr>
                      <a:lvl8pPr marL="3429000" indent="-228600" defTabSz="449263" fontAlgn="base" hangingPunct="0">
                        <a:lnSpc>
                          <a:spcPct val="84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  <a:tab pos="10134600" algn="l"/>
                          <a:tab pos="10858500" algn="l"/>
                          <a:tab pos="11582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defRPr>
                      </a:lvl8pPr>
                      <a:lvl9pPr marL="3886200" indent="-228600" defTabSz="449263" fontAlgn="base" hangingPunct="0">
                        <a:lnSpc>
                          <a:spcPct val="84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  <a:tab pos="10134600" algn="l"/>
                          <a:tab pos="10858500" algn="l"/>
                          <a:tab pos="11582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  <a:tab pos="10134600" algn="l"/>
                          <a:tab pos="10858500" algn="l"/>
                          <a:tab pos="11582400" algn="l"/>
                        </a:tabLst>
                      </a:pPr>
                      <a:r>
                        <a:rPr kumimoji="0" lang="fr-FR" alt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Éducation, transmission et émancipation</a:t>
                      </a:r>
                    </a:p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  <a:tab pos="10134600" algn="l"/>
                          <a:tab pos="10858500" algn="l"/>
                          <a:tab pos="11582400" algn="l"/>
                        </a:tabLst>
                      </a:pPr>
                      <a:r>
                        <a:rPr kumimoji="0" lang="fr-FR" alt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Les expressions de la sensibilité</a:t>
                      </a:r>
                    </a:p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  <a:tab pos="10134600" algn="l"/>
                          <a:tab pos="10858500" algn="l"/>
                          <a:tab pos="11582400" algn="l"/>
                        </a:tabLst>
                      </a:pPr>
                      <a:r>
                        <a:rPr kumimoji="0" lang="fr-FR" alt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Les métamorphoses du moi</a:t>
                      </a:r>
                    </a:p>
                  </a:txBody>
                  <a:tcPr marL="0" marR="0" marT="15876" marB="0" anchor="ctr" horzOverflow="overflow">
                    <a:lnL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EE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4000"/>
                        </a:lnSpc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  <a:tab pos="10134600" algn="l"/>
                          <a:tab pos="10858500" algn="l"/>
                          <a:tab pos="115824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defRPr>
                      </a:lvl1pPr>
                      <a:lvl2pPr>
                        <a:lnSpc>
                          <a:spcPct val="84000"/>
                        </a:lnSpc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  <a:tab pos="10134600" algn="l"/>
                          <a:tab pos="10858500" algn="l"/>
                          <a:tab pos="115824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defRPr>
                      </a:lvl2pPr>
                      <a:lvl3pPr>
                        <a:lnSpc>
                          <a:spcPct val="84000"/>
                        </a:lnSpc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  <a:tab pos="10134600" algn="l"/>
                          <a:tab pos="10858500" algn="l"/>
                          <a:tab pos="115824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defRPr>
                      </a:lvl3pPr>
                      <a:lvl4pPr>
                        <a:lnSpc>
                          <a:spcPct val="84000"/>
                        </a:lnSpc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  <a:tab pos="10134600" algn="l"/>
                          <a:tab pos="10858500" algn="l"/>
                          <a:tab pos="115824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defRPr>
                      </a:lvl4pPr>
                      <a:lvl5pPr>
                        <a:lnSpc>
                          <a:spcPct val="84000"/>
                        </a:lnSpc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  <a:tab pos="10134600" algn="l"/>
                          <a:tab pos="10858500" algn="l"/>
                          <a:tab pos="11582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defRPr>
                      </a:lvl5pPr>
                      <a:lvl6pPr marL="2514600" indent="-228600" defTabSz="449263" fontAlgn="base" hangingPunct="0">
                        <a:lnSpc>
                          <a:spcPct val="84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  <a:tab pos="10134600" algn="l"/>
                          <a:tab pos="10858500" algn="l"/>
                          <a:tab pos="11582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defRPr>
                      </a:lvl6pPr>
                      <a:lvl7pPr marL="2971800" indent="-228600" defTabSz="449263" fontAlgn="base" hangingPunct="0">
                        <a:lnSpc>
                          <a:spcPct val="84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  <a:tab pos="10134600" algn="l"/>
                          <a:tab pos="10858500" algn="l"/>
                          <a:tab pos="11582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defRPr>
                      </a:lvl7pPr>
                      <a:lvl8pPr marL="3429000" indent="-228600" defTabSz="449263" fontAlgn="base" hangingPunct="0">
                        <a:lnSpc>
                          <a:spcPct val="84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  <a:tab pos="10134600" algn="l"/>
                          <a:tab pos="10858500" algn="l"/>
                          <a:tab pos="11582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defRPr>
                      </a:lvl8pPr>
                      <a:lvl9pPr marL="3886200" indent="-228600" defTabSz="449263" fontAlgn="base" hangingPunct="0">
                        <a:lnSpc>
                          <a:spcPct val="84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  <a:tab pos="10134600" algn="l"/>
                          <a:tab pos="10858500" algn="l"/>
                          <a:tab pos="11582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  <a:tab pos="10134600" algn="l"/>
                          <a:tab pos="10858500" algn="l"/>
                          <a:tab pos="11582400" algn="l"/>
                        </a:tabLst>
                      </a:pPr>
                      <a:r>
                        <a:rPr kumimoji="0" lang="fr-FR" alt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3h/semaine</a:t>
                      </a:r>
                    </a:p>
                  </a:txBody>
                  <a:tcPr marL="0" marR="0" marT="15876" marB="0" anchor="ctr" horzOverflow="overflow">
                    <a:lnL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2959210"/>
                  </a:ext>
                </a:extLst>
              </a:tr>
              <a:tr h="1298575">
                <a:tc>
                  <a:txBody>
                    <a:bodyPr/>
                    <a:lstStyle>
                      <a:lvl1pPr>
                        <a:lnSpc>
                          <a:spcPct val="84000"/>
                        </a:lnSpc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  <a:tab pos="10134600" algn="l"/>
                          <a:tab pos="10858500" algn="l"/>
                          <a:tab pos="115824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defRPr>
                      </a:lvl1pPr>
                      <a:lvl2pPr>
                        <a:lnSpc>
                          <a:spcPct val="84000"/>
                        </a:lnSpc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  <a:tab pos="10134600" algn="l"/>
                          <a:tab pos="10858500" algn="l"/>
                          <a:tab pos="115824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defRPr>
                      </a:lvl2pPr>
                      <a:lvl3pPr>
                        <a:lnSpc>
                          <a:spcPct val="84000"/>
                        </a:lnSpc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  <a:tab pos="10134600" algn="l"/>
                          <a:tab pos="10858500" algn="l"/>
                          <a:tab pos="115824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defRPr>
                      </a:lvl3pPr>
                      <a:lvl4pPr>
                        <a:lnSpc>
                          <a:spcPct val="84000"/>
                        </a:lnSpc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  <a:tab pos="10134600" algn="l"/>
                          <a:tab pos="10858500" algn="l"/>
                          <a:tab pos="115824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defRPr>
                      </a:lvl4pPr>
                      <a:lvl5pPr>
                        <a:lnSpc>
                          <a:spcPct val="84000"/>
                        </a:lnSpc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  <a:tab pos="10134600" algn="l"/>
                          <a:tab pos="10858500" algn="l"/>
                          <a:tab pos="11582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defRPr>
                      </a:lvl5pPr>
                      <a:lvl6pPr marL="2514600" indent="-228600" defTabSz="449263" fontAlgn="base" hangingPunct="0">
                        <a:lnSpc>
                          <a:spcPct val="84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  <a:tab pos="10134600" algn="l"/>
                          <a:tab pos="10858500" algn="l"/>
                          <a:tab pos="11582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defRPr>
                      </a:lvl6pPr>
                      <a:lvl7pPr marL="2971800" indent="-228600" defTabSz="449263" fontAlgn="base" hangingPunct="0">
                        <a:lnSpc>
                          <a:spcPct val="84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  <a:tab pos="10134600" algn="l"/>
                          <a:tab pos="10858500" algn="l"/>
                          <a:tab pos="11582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defRPr>
                      </a:lvl7pPr>
                      <a:lvl8pPr marL="3429000" indent="-228600" defTabSz="449263" fontAlgn="base" hangingPunct="0">
                        <a:lnSpc>
                          <a:spcPct val="84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  <a:tab pos="10134600" algn="l"/>
                          <a:tab pos="10858500" algn="l"/>
                          <a:tab pos="11582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defRPr>
                      </a:lvl8pPr>
                      <a:lvl9pPr marL="3886200" indent="-228600" defTabSz="449263" fontAlgn="base" hangingPunct="0">
                        <a:lnSpc>
                          <a:spcPct val="84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  <a:tab pos="10134600" algn="l"/>
                          <a:tab pos="10858500" algn="l"/>
                          <a:tab pos="11582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  <a:tab pos="10134600" algn="l"/>
                          <a:tab pos="10858500" algn="l"/>
                          <a:tab pos="11582400" algn="l"/>
                        </a:tabLst>
                      </a:pPr>
                      <a:r>
                        <a:rPr kumimoji="0" lang="fr-FR" altLang="fr-F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Terminale</a:t>
                      </a:r>
                    </a:p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  <a:tab pos="10134600" algn="l"/>
                          <a:tab pos="10858500" algn="l"/>
                          <a:tab pos="11582400" algn="l"/>
                        </a:tabLst>
                      </a:pPr>
                      <a:r>
                        <a:rPr kumimoji="0" lang="fr-FR" alt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Semestre 2</a:t>
                      </a:r>
                    </a:p>
                  </a:txBody>
                  <a:tcPr marL="0" marR="0" marT="15876" marB="0" anchor="ctr" horzOverflow="overflow">
                    <a:lnL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4000"/>
                        </a:lnSpc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  <a:tab pos="10134600" algn="l"/>
                          <a:tab pos="10858500" algn="l"/>
                          <a:tab pos="115824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defRPr>
                      </a:lvl1pPr>
                      <a:lvl2pPr>
                        <a:lnSpc>
                          <a:spcPct val="84000"/>
                        </a:lnSpc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  <a:tab pos="10134600" algn="l"/>
                          <a:tab pos="10858500" algn="l"/>
                          <a:tab pos="115824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defRPr>
                      </a:lvl2pPr>
                      <a:lvl3pPr>
                        <a:lnSpc>
                          <a:spcPct val="84000"/>
                        </a:lnSpc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  <a:tab pos="10134600" algn="l"/>
                          <a:tab pos="10858500" algn="l"/>
                          <a:tab pos="115824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defRPr>
                      </a:lvl3pPr>
                      <a:lvl4pPr>
                        <a:lnSpc>
                          <a:spcPct val="84000"/>
                        </a:lnSpc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  <a:tab pos="10134600" algn="l"/>
                          <a:tab pos="10858500" algn="l"/>
                          <a:tab pos="115824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defRPr>
                      </a:lvl4pPr>
                      <a:lvl5pPr>
                        <a:lnSpc>
                          <a:spcPct val="84000"/>
                        </a:lnSpc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  <a:tab pos="10134600" algn="l"/>
                          <a:tab pos="10858500" algn="l"/>
                          <a:tab pos="11582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defRPr>
                      </a:lvl5pPr>
                      <a:lvl6pPr marL="2514600" indent="-228600" defTabSz="449263" fontAlgn="base" hangingPunct="0">
                        <a:lnSpc>
                          <a:spcPct val="84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  <a:tab pos="10134600" algn="l"/>
                          <a:tab pos="10858500" algn="l"/>
                          <a:tab pos="11582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defRPr>
                      </a:lvl6pPr>
                      <a:lvl7pPr marL="2971800" indent="-228600" defTabSz="449263" fontAlgn="base" hangingPunct="0">
                        <a:lnSpc>
                          <a:spcPct val="84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  <a:tab pos="10134600" algn="l"/>
                          <a:tab pos="10858500" algn="l"/>
                          <a:tab pos="11582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defRPr>
                      </a:lvl7pPr>
                      <a:lvl8pPr marL="3429000" indent="-228600" defTabSz="449263" fontAlgn="base" hangingPunct="0">
                        <a:lnSpc>
                          <a:spcPct val="84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  <a:tab pos="10134600" algn="l"/>
                          <a:tab pos="10858500" algn="l"/>
                          <a:tab pos="11582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defRPr>
                      </a:lvl8pPr>
                      <a:lvl9pPr marL="3886200" indent="-228600" defTabSz="449263" fontAlgn="base" hangingPunct="0">
                        <a:lnSpc>
                          <a:spcPct val="84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  <a:tab pos="10134600" algn="l"/>
                          <a:tab pos="10858500" algn="l"/>
                          <a:tab pos="11582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  <a:tab pos="10134600" algn="l"/>
                          <a:tab pos="10858500" algn="l"/>
                          <a:tab pos="11582400" algn="l"/>
                        </a:tabLst>
                      </a:pPr>
                      <a:r>
                        <a:rPr kumimoji="0" lang="fr-FR" altLang="fr-FR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L’humanité en question</a:t>
                      </a:r>
                    </a:p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  <a:tab pos="10134600" algn="l"/>
                          <a:tab pos="10858500" algn="l"/>
                          <a:tab pos="11582400" algn="l"/>
                        </a:tabLst>
                      </a:pPr>
                      <a:r>
                        <a:rPr kumimoji="0" lang="fr-FR" alt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Période de référence :</a:t>
                      </a:r>
                    </a:p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  <a:tab pos="10134600" algn="l"/>
                          <a:tab pos="10858500" algn="l"/>
                          <a:tab pos="11582400" algn="l"/>
                        </a:tabLst>
                      </a:pPr>
                      <a:r>
                        <a:rPr kumimoji="0" lang="fr-FR" alt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période contemporaine (XXe-XXIe siècles)</a:t>
                      </a:r>
                    </a:p>
                  </a:txBody>
                  <a:tcPr marL="0" marR="0" marT="18522" marB="0" anchor="ctr" horzOverflow="overflow">
                    <a:lnL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4000"/>
                        </a:lnSpc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  <a:tab pos="10134600" algn="l"/>
                          <a:tab pos="10858500" algn="l"/>
                          <a:tab pos="115824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defRPr>
                      </a:lvl1pPr>
                      <a:lvl2pPr>
                        <a:lnSpc>
                          <a:spcPct val="84000"/>
                        </a:lnSpc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  <a:tab pos="10134600" algn="l"/>
                          <a:tab pos="10858500" algn="l"/>
                          <a:tab pos="115824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defRPr>
                      </a:lvl2pPr>
                      <a:lvl3pPr>
                        <a:lnSpc>
                          <a:spcPct val="84000"/>
                        </a:lnSpc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  <a:tab pos="10134600" algn="l"/>
                          <a:tab pos="10858500" algn="l"/>
                          <a:tab pos="115824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defRPr>
                      </a:lvl3pPr>
                      <a:lvl4pPr>
                        <a:lnSpc>
                          <a:spcPct val="84000"/>
                        </a:lnSpc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  <a:tab pos="10134600" algn="l"/>
                          <a:tab pos="10858500" algn="l"/>
                          <a:tab pos="115824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defRPr>
                      </a:lvl4pPr>
                      <a:lvl5pPr>
                        <a:lnSpc>
                          <a:spcPct val="84000"/>
                        </a:lnSpc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  <a:tab pos="10134600" algn="l"/>
                          <a:tab pos="10858500" algn="l"/>
                          <a:tab pos="11582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defRPr>
                      </a:lvl5pPr>
                      <a:lvl6pPr marL="2514600" indent="-228600" defTabSz="449263" fontAlgn="base" hangingPunct="0">
                        <a:lnSpc>
                          <a:spcPct val="84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  <a:tab pos="10134600" algn="l"/>
                          <a:tab pos="10858500" algn="l"/>
                          <a:tab pos="11582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defRPr>
                      </a:lvl6pPr>
                      <a:lvl7pPr marL="2971800" indent="-228600" defTabSz="449263" fontAlgn="base" hangingPunct="0">
                        <a:lnSpc>
                          <a:spcPct val="84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  <a:tab pos="10134600" algn="l"/>
                          <a:tab pos="10858500" algn="l"/>
                          <a:tab pos="11582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defRPr>
                      </a:lvl7pPr>
                      <a:lvl8pPr marL="3429000" indent="-228600" defTabSz="449263" fontAlgn="base" hangingPunct="0">
                        <a:lnSpc>
                          <a:spcPct val="84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  <a:tab pos="10134600" algn="l"/>
                          <a:tab pos="10858500" algn="l"/>
                          <a:tab pos="11582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defRPr>
                      </a:lvl8pPr>
                      <a:lvl9pPr marL="3886200" indent="-228600" defTabSz="449263" fontAlgn="base" hangingPunct="0">
                        <a:lnSpc>
                          <a:spcPct val="84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  <a:tab pos="10134600" algn="l"/>
                          <a:tab pos="10858500" algn="l"/>
                          <a:tab pos="11582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  <a:tab pos="10134600" algn="l"/>
                          <a:tab pos="10858500" algn="l"/>
                          <a:tab pos="11582400" algn="l"/>
                        </a:tabLst>
                      </a:pPr>
                      <a:r>
                        <a:rPr kumimoji="0" lang="fr-FR" alt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Création, continuité et ruptures</a:t>
                      </a:r>
                    </a:p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  <a:tab pos="10134600" algn="l"/>
                          <a:tab pos="10858500" algn="l"/>
                          <a:tab pos="11582400" algn="l"/>
                        </a:tabLst>
                      </a:pPr>
                      <a:r>
                        <a:rPr kumimoji="0" lang="fr-FR" alt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Histoire et violence</a:t>
                      </a:r>
                    </a:p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  <a:tab pos="10134600" algn="l"/>
                          <a:tab pos="10858500" algn="l"/>
                          <a:tab pos="11582400" algn="l"/>
                        </a:tabLst>
                      </a:pPr>
                      <a:r>
                        <a:rPr kumimoji="0" lang="fr-FR" alt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L’humain et ses limites</a:t>
                      </a:r>
                    </a:p>
                  </a:txBody>
                  <a:tcPr marL="0" marR="0" marT="15876" marB="0" anchor="ctr" horzOverflow="overflow">
                    <a:lnL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4000"/>
                        </a:lnSpc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  <a:tab pos="10134600" algn="l"/>
                          <a:tab pos="10858500" algn="l"/>
                          <a:tab pos="115824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defRPr>
                      </a:lvl1pPr>
                      <a:lvl2pPr>
                        <a:lnSpc>
                          <a:spcPct val="84000"/>
                        </a:lnSpc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  <a:tab pos="10134600" algn="l"/>
                          <a:tab pos="10858500" algn="l"/>
                          <a:tab pos="115824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defRPr>
                      </a:lvl2pPr>
                      <a:lvl3pPr>
                        <a:lnSpc>
                          <a:spcPct val="84000"/>
                        </a:lnSpc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  <a:tab pos="10134600" algn="l"/>
                          <a:tab pos="10858500" algn="l"/>
                          <a:tab pos="115824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defRPr>
                      </a:lvl3pPr>
                      <a:lvl4pPr>
                        <a:lnSpc>
                          <a:spcPct val="84000"/>
                        </a:lnSpc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  <a:tab pos="10134600" algn="l"/>
                          <a:tab pos="10858500" algn="l"/>
                          <a:tab pos="115824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defRPr>
                      </a:lvl4pPr>
                      <a:lvl5pPr>
                        <a:lnSpc>
                          <a:spcPct val="84000"/>
                        </a:lnSpc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  <a:tab pos="10134600" algn="l"/>
                          <a:tab pos="10858500" algn="l"/>
                          <a:tab pos="11582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defRPr>
                      </a:lvl5pPr>
                      <a:lvl6pPr marL="2514600" indent="-228600" defTabSz="449263" fontAlgn="base" hangingPunct="0">
                        <a:lnSpc>
                          <a:spcPct val="84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  <a:tab pos="10134600" algn="l"/>
                          <a:tab pos="10858500" algn="l"/>
                          <a:tab pos="11582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defRPr>
                      </a:lvl6pPr>
                      <a:lvl7pPr marL="2971800" indent="-228600" defTabSz="449263" fontAlgn="base" hangingPunct="0">
                        <a:lnSpc>
                          <a:spcPct val="84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  <a:tab pos="10134600" algn="l"/>
                          <a:tab pos="10858500" algn="l"/>
                          <a:tab pos="11582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defRPr>
                      </a:lvl7pPr>
                      <a:lvl8pPr marL="3429000" indent="-228600" defTabSz="449263" fontAlgn="base" hangingPunct="0">
                        <a:lnSpc>
                          <a:spcPct val="84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  <a:tab pos="10134600" algn="l"/>
                          <a:tab pos="10858500" algn="l"/>
                          <a:tab pos="11582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defRPr>
                      </a:lvl8pPr>
                      <a:lvl9pPr marL="3886200" indent="-228600" defTabSz="449263" fontAlgn="base" hangingPunct="0">
                        <a:lnSpc>
                          <a:spcPct val="84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  <a:tab pos="10134600" algn="l"/>
                          <a:tab pos="10858500" algn="l"/>
                          <a:tab pos="11582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  <a:tab pos="10134600" algn="l"/>
                          <a:tab pos="10858500" algn="l"/>
                          <a:tab pos="11582400" algn="l"/>
                        </a:tabLst>
                      </a:pPr>
                      <a:r>
                        <a:rPr kumimoji="0" lang="fr-FR" alt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3h/semaine</a:t>
                      </a:r>
                    </a:p>
                  </a:txBody>
                  <a:tcPr marL="0" marR="0" marT="15876" marB="0" anchor="ctr" horzOverflow="overflow">
                    <a:lnL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84864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077710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hème Office">
  <a:themeElements>
    <a:clrScheme name="Thèm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hème Office">
      <a:majorFont>
        <a:latin typeface="Calibri"/>
        <a:ea typeface=""/>
        <a:cs typeface="Calibri"/>
      </a:majorFont>
      <a:minorFont>
        <a:latin typeface="Calibri"/>
        <a:ea typeface=""/>
        <a:cs typeface="Calibr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fr-FR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fr-FR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cs typeface="Arial Unicode MS" charset="0"/>
          </a:defRPr>
        </a:defPPr>
      </a:lstStyle>
    </a:lnDef>
  </a:objectDefaults>
  <a:extraClrSchemeLst>
    <a:extraClrScheme>
      <a:clrScheme name="Thèm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496</Words>
  <Application>Microsoft Office PowerPoint</Application>
  <PresentationFormat>Grand écran</PresentationFormat>
  <Paragraphs>72</Paragraphs>
  <Slides>7</Slides>
  <Notes>5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7</vt:i4>
      </vt:variant>
    </vt:vector>
  </HeadingPairs>
  <TitlesOfParts>
    <vt:vector size="15" baseType="lpstr">
      <vt:lpstr>Arial</vt:lpstr>
      <vt:lpstr>Arial Unicode MS</vt:lpstr>
      <vt:lpstr>Calibri</vt:lpstr>
      <vt:lpstr>Calibri Light</vt:lpstr>
      <vt:lpstr>StarSymbol</vt:lpstr>
      <vt:lpstr>Times New Roman</vt:lpstr>
      <vt:lpstr>Thème Office</vt:lpstr>
      <vt:lpstr>1_Thème Office</vt:lpstr>
      <vt:lpstr>L’enseignement de la philosophie dans la réforme du lycée</vt:lpstr>
      <vt:lpstr>L’esprit de la réforme</vt:lpstr>
      <vt:lpstr>Première et Terminale, voie générale.</vt:lpstr>
      <vt:lpstr>Première et Terminale, voie technologique.</vt:lpstr>
      <vt:lpstr>La philosophie est désormais présente dans deux enseignements obligatoires :</vt:lpstr>
      <vt:lpstr>Enseignement de spécialité : Humanités, Littérature, Philosophie</vt:lpstr>
      <vt:lpstr>Enseignement de spécialité : Humanités, Littérature, Philosophie</vt:lpstr>
    </vt:vector>
  </TitlesOfParts>
  <Company>Académie de Lille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L’enseignement de la philosophie dans la réforme du lycée</dc:title>
  <dc:creator>Bertrand Denis</dc:creator>
  <cp:lastModifiedBy>Bertrand Denis</cp:lastModifiedBy>
  <cp:revision>7</cp:revision>
  <dcterms:created xsi:type="dcterms:W3CDTF">2021-08-29T22:32:42Z</dcterms:created>
  <dcterms:modified xsi:type="dcterms:W3CDTF">2022-08-29T22:31:38Z</dcterms:modified>
</cp:coreProperties>
</file>